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7099300" cy="10234600"/>
  <p:embeddedFontLst>
    <p:embeddedFont>
      <p:font typeface="Roboto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45">
          <p15:clr>
            <a:srgbClr val="A4A3A4"/>
          </p15:clr>
        </p15:guide>
        <p15:guide id="2" pos="3606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hP74vDbhRrMWKlhi1LXVSXcm3Y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45" orient="horz"/>
        <p:guide pos="360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46574" y="4861442"/>
            <a:ext cx="5206154" cy="4605576"/>
          </a:xfrm>
          <a:prstGeom prst="rect">
            <a:avLst/>
          </a:prstGeom>
          <a:noFill/>
          <a:ln>
            <a:noFill/>
          </a:ln>
        </p:spPr>
        <p:txBody>
          <a:bodyPr anchorCtr="0" anchor="t" bIns="47375" lIns="94750" spcFirstLastPara="1" rIns="94750" wrap="square" tIns="4737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:notes"/>
          <p:cNvSpPr txBox="1"/>
          <p:nvPr>
            <p:ph idx="1" type="body"/>
          </p:nvPr>
        </p:nvSpPr>
        <p:spPr>
          <a:xfrm>
            <a:off x="946574" y="4861442"/>
            <a:ext cx="5206154" cy="4605576"/>
          </a:xfrm>
          <a:prstGeom prst="rect">
            <a:avLst/>
          </a:prstGeom>
          <a:noFill/>
          <a:ln>
            <a:noFill/>
          </a:ln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1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299a4abba_0_0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d299a4abba_0_0:notes"/>
          <p:cNvSpPr txBox="1"/>
          <p:nvPr>
            <p:ph idx="1" type="body"/>
          </p:nvPr>
        </p:nvSpPr>
        <p:spPr>
          <a:xfrm>
            <a:off x="946574" y="4861442"/>
            <a:ext cx="5206200" cy="4605600"/>
          </a:xfrm>
          <a:prstGeom prst="rect">
            <a:avLst/>
          </a:prstGeom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20d8c551a_0_12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20d8c551a_0_12:notes"/>
          <p:cNvSpPr txBox="1"/>
          <p:nvPr>
            <p:ph idx="1" type="body"/>
          </p:nvPr>
        </p:nvSpPr>
        <p:spPr>
          <a:xfrm>
            <a:off x="946574" y="4861442"/>
            <a:ext cx="5206200" cy="4605600"/>
          </a:xfrm>
          <a:prstGeom prst="rect">
            <a:avLst/>
          </a:prstGeom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601f805c4_2_14:notes"/>
          <p:cNvSpPr txBox="1"/>
          <p:nvPr>
            <p:ph idx="1" type="body"/>
          </p:nvPr>
        </p:nvSpPr>
        <p:spPr>
          <a:xfrm>
            <a:off x="946574" y="4861442"/>
            <a:ext cx="5206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Diagnosis: All suspected malaria cases receive testing : CHWs using RDTs (55-60%) &amp; HF:  40-45%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c601f805c4_2_14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266dab692_0_222:notes"/>
          <p:cNvSpPr txBox="1"/>
          <p:nvPr>
            <p:ph idx="1" type="body"/>
          </p:nvPr>
        </p:nvSpPr>
        <p:spPr>
          <a:xfrm>
            <a:off x="946574" y="4861442"/>
            <a:ext cx="5206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1" name="Google Shape;411;g2d266dab692_0_222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623c1a877_0_654:notes"/>
          <p:cNvSpPr txBox="1"/>
          <p:nvPr>
            <p:ph idx="1" type="body"/>
          </p:nvPr>
        </p:nvSpPr>
        <p:spPr>
          <a:xfrm>
            <a:off x="946574" y="4861442"/>
            <a:ext cx="5206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2c623c1a877_0_654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623c1a877_0_693:notes"/>
          <p:cNvSpPr txBox="1"/>
          <p:nvPr>
            <p:ph idx="1" type="body"/>
          </p:nvPr>
        </p:nvSpPr>
        <p:spPr>
          <a:xfrm>
            <a:off x="946574" y="4861442"/>
            <a:ext cx="5206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2c623c1a877_0_693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c623c1a877_0_478:notes"/>
          <p:cNvSpPr txBox="1"/>
          <p:nvPr>
            <p:ph idx="1" type="body"/>
          </p:nvPr>
        </p:nvSpPr>
        <p:spPr>
          <a:xfrm>
            <a:off x="946574" y="4861442"/>
            <a:ext cx="5206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2c623c1a877_0_478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c601f805c4_3_1036:notes"/>
          <p:cNvSpPr txBox="1"/>
          <p:nvPr>
            <p:ph idx="1" type="body"/>
          </p:nvPr>
        </p:nvSpPr>
        <p:spPr>
          <a:xfrm>
            <a:off x="946574" y="4861442"/>
            <a:ext cx="5206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2c601f805c4_3_1036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266dab692_0_484:notes"/>
          <p:cNvSpPr txBox="1"/>
          <p:nvPr>
            <p:ph idx="1" type="body"/>
          </p:nvPr>
        </p:nvSpPr>
        <p:spPr>
          <a:xfrm>
            <a:off x="946574" y="4861442"/>
            <a:ext cx="5206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375" lIns="94750" spcFirstLastPara="1" rIns="94750" wrap="square" tIns="4737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2d266dab692_0_484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5"/>
          <p:cNvSpPr txBox="1"/>
          <p:nvPr>
            <p:ph idx="1" type="body"/>
          </p:nvPr>
        </p:nvSpPr>
        <p:spPr>
          <a:xfrm>
            <a:off x="3889717" y="2715766"/>
            <a:ext cx="4451678" cy="8749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accent3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5"/>
          <p:cNvSpPr txBox="1"/>
          <p:nvPr>
            <p:ph idx="2" type="body"/>
          </p:nvPr>
        </p:nvSpPr>
        <p:spPr>
          <a:xfrm>
            <a:off x="3889718" y="4082874"/>
            <a:ext cx="4451677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600"/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" name="Google Shape;17;p35"/>
          <p:cNvPicPr preferRelativeResize="0"/>
          <p:nvPr/>
        </p:nvPicPr>
        <p:blipFill rotWithShape="1">
          <a:blip r:embed="rId2">
            <a:alphaModFix/>
          </a:blip>
          <a:srcRect b="52284" l="0" r="0" t="0"/>
          <a:stretch/>
        </p:blipFill>
        <p:spPr>
          <a:xfrm>
            <a:off x="3902315" y="1626367"/>
            <a:ext cx="3100868" cy="85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5"/>
          <p:cNvPicPr preferRelativeResize="0"/>
          <p:nvPr/>
        </p:nvPicPr>
        <p:blipFill rotWithShape="1">
          <a:blip r:embed="rId3">
            <a:alphaModFix/>
          </a:blip>
          <a:srcRect b="234" l="38524" r="0" t="1211"/>
          <a:stretch/>
        </p:blipFill>
        <p:spPr>
          <a:xfrm>
            <a:off x="0" y="0"/>
            <a:ext cx="3161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5"/>
          <p:cNvSpPr txBox="1"/>
          <p:nvPr>
            <p:ph idx="3" type="body"/>
          </p:nvPr>
        </p:nvSpPr>
        <p:spPr>
          <a:xfrm>
            <a:off x="3889717" y="3690868"/>
            <a:ext cx="4451678" cy="349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30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Caption">
  <p:cSld name="3_Image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3"/>
          <p:cNvSpPr/>
          <p:nvPr>
            <p:ph idx="2" type="pic"/>
          </p:nvPr>
        </p:nvSpPr>
        <p:spPr>
          <a:xfrm>
            <a:off x="492055" y="1014414"/>
            <a:ext cx="4006793" cy="3114674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3"/>
          <p:cNvSpPr txBox="1"/>
          <p:nvPr>
            <p:ph idx="1" type="body"/>
          </p:nvPr>
        </p:nvSpPr>
        <p:spPr>
          <a:xfrm>
            <a:off x="492055" y="4129087"/>
            <a:ext cx="4006793" cy="34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43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3"/>
          <p:cNvSpPr/>
          <p:nvPr>
            <p:ph idx="3" type="pic"/>
          </p:nvPr>
        </p:nvSpPr>
        <p:spPr>
          <a:xfrm>
            <a:off x="4625143" y="1014414"/>
            <a:ext cx="4006793" cy="3114674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43"/>
          <p:cNvSpPr txBox="1"/>
          <p:nvPr>
            <p:ph idx="4" type="body"/>
          </p:nvPr>
        </p:nvSpPr>
        <p:spPr>
          <a:xfrm>
            <a:off x="4625143" y="4129087"/>
            <a:ext cx="4006793" cy="34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5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Caption">
  <p:cSld name="2_Image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4"/>
          <p:cNvSpPr/>
          <p:nvPr>
            <p:ph idx="2" type="pic"/>
          </p:nvPr>
        </p:nvSpPr>
        <p:spPr>
          <a:xfrm>
            <a:off x="492055" y="1014414"/>
            <a:ext cx="2639785" cy="3114674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44"/>
          <p:cNvSpPr txBox="1"/>
          <p:nvPr>
            <p:ph idx="1" type="body"/>
          </p:nvPr>
        </p:nvSpPr>
        <p:spPr>
          <a:xfrm>
            <a:off x="492055" y="4129087"/>
            <a:ext cx="2639785" cy="34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4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44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4"/>
          <p:cNvSpPr/>
          <p:nvPr>
            <p:ph idx="3" type="pic"/>
          </p:nvPr>
        </p:nvSpPr>
        <p:spPr>
          <a:xfrm>
            <a:off x="3239827" y="1014414"/>
            <a:ext cx="2639785" cy="3114674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44"/>
          <p:cNvSpPr txBox="1"/>
          <p:nvPr>
            <p:ph idx="4" type="body"/>
          </p:nvPr>
        </p:nvSpPr>
        <p:spPr>
          <a:xfrm>
            <a:off x="3239827" y="4129087"/>
            <a:ext cx="2639785" cy="34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4"/>
          <p:cNvSpPr/>
          <p:nvPr>
            <p:ph idx="5" type="pic"/>
          </p:nvPr>
        </p:nvSpPr>
        <p:spPr>
          <a:xfrm>
            <a:off x="5987599" y="1014414"/>
            <a:ext cx="2639785" cy="311467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44"/>
          <p:cNvSpPr txBox="1"/>
          <p:nvPr>
            <p:ph idx="6" type="body"/>
          </p:nvPr>
        </p:nvSpPr>
        <p:spPr>
          <a:xfrm>
            <a:off x="5987599" y="4129087"/>
            <a:ext cx="2639785" cy="34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4"/>
          <p:cNvSpPr txBox="1"/>
          <p:nvPr>
            <p:ph idx="7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Chart">
  <p:cSld name="Text with Char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5"/>
          <p:cNvSpPr txBox="1"/>
          <p:nvPr>
            <p:ph idx="1" type="body"/>
          </p:nvPr>
        </p:nvSpPr>
        <p:spPr>
          <a:xfrm>
            <a:off x="500063" y="1014413"/>
            <a:ext cx="2631777" cy="36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71475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45"/>
          <p:cNvSpPr/>
          <p:nvPr>
            <p:ph idx="2" type="chart"/>
          </p:nvPr>
        </p:nvSpPr>
        <p:spPr>
          <a:xfrm>
            <a:off x="3275856" y="1024313"/>
            <a:ext cx="5368083" cy="3596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75"/>
              <a:buFont typeface="NTR"/>
              <a:buChar char="-"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45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45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5"/>
          <p:cNvSpPr txBox="1"/>
          <p:nvPr>
            <p:ph idx="3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with Chart">
  <p:cSld name="1_Text with Char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6"/>
          <p:cNvSpPr/>
          <p:nvPr>
            <p:ph idx="2" type="chart"/>
          </p:nvPr>
        </p:nvSpPr>
        <p:spPr>
          <a:xfrm>
            <a:off x="500064" y="1356743"/>
            <a:ext cx="8143876" cy="326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75"/>
              <a:buFont typeface="NTR"/>
              <a:buChar char="-"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46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46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6"/>
          <p:cNvSpPr txBox="1"/>
          <p:nvPr>
            <p:ph idx="1" type="body"/>
          </p:nvPr>
        </p:nvSpPr>
        <p:spPr>
          <a:xfrm>
            <a:off x="492055" y="1014413"/>
            <a:ext cx="8151884" cy="342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/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46"/>
          <p:cNvSpPr txBox="1"/>
          <p:nvPr>
            <p:ph idx="3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7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47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7"/>
          <p:cNvSpPr txBox="1"/>
          <p:nvPr>
            <p:ph idx="1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p up box 1">
  <p:cSld name="Pop up box 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8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48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8"/>
          <p:cNvSpPr/>
          <p:nvPr/>
        </p:nvSpPr>
        <p:spPr>
          <a:xfrm>
            <a:off x="500062" y="1089321"/>
            <a:ext cx="3966683" cy="90346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8"/>
          <p:cNvSpPr txBox="1"/>
          <p:nvPr>
            <p:ph idx="1" type="body"/>
          </p:nvPr>
        </p:nvSpPr>
        <p:spPr>
          <a:xfrm>
            <a:off x="704590" y="1209783"/>
            <a:ext cx="3571873" cy="662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48"/>
          <p:cNvSpPr/>
          <p:nvPr/>
        </p:nvSpPr>
        <p:spPr>
          <a:xfrm rot="10800000">
            <a:off x="4666421" y="1089321"/>
            <a:ext cx="3966683" cy="1053281"/>
          </a:xfrm>
          <a:custGeom>
            <a:rect b="b" l="l" r="r" t="t"/>
            <a:pathLst>
              <a:path extrusionOk="0" h="3098200" w="3966683">
                <a:moveTo>
                  <a:pt x="3966683" y="3098200"/>
                </a:moveTo>
                <a:lnTo>
                  <a:pt x="0" y="3098200"/>
                </a:lnTo>
                <a:lnTo>
                  <a:pt x="0" y="440687"/>
                </a:lnTo>
                <a:lnTo>
                  <a:pt x="568196" y="440687"/>
                </a:lnTo>
                <a:lnTo>
                  <a:pt x="809515" y="0"/>
                </a:lnTo>
                <a:lnTo>
                  <a:pt x="1050834" y="440687"/>
                </a:lnTo>
                <a:lnTo>
                  <a:pt x="3966683" y="440687"/>
                </a:lnTo>
                <a:lnTo>
                  <a:pt x="3966683" y="3098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8"/>
          <p:cNvSpPr txBox="1"/>
          <p:nvPr>
            <p:ph idx="2" type="body"/>
          </p:nvPr>
        </p:nvSpPr>
        <p:spPr>
          <a:xfrm>
            <a:off x="4887123" y="1209783"/>
            <a:ext cx="3571873" cy="662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48"/>
          <p:cNvSpPr/>
          <p:nvPr/>
        </p:nvSpPr>
        <p:spPr>
          <a:xfrm>
            <a:off x="500062" y="2321773"/>
            <a:ext cx="3966683" cy="9034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8"/>
          <p:cNvSpPr txBox="1"/>
          <p:nvPr>
            <p:ph idx="3" type="body"/>
          </p:nvPr>
        </p:nvSpPr>
        <p:spPr>
          <a:xfrm>
            <a:off x="704590" y="2442235"/>
            <a:ext cx="3571873" cy="662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48"/>
          <p:cNvSpPr/>
          <p:nvPr/>
        </p:nvSpPr>
        <p:spPr>
          <a:xfrm rot="10800000">
            <a:off x="4666421" y="2321773"/>
            <a:ext cx="3966683" cy="1053281"/>
          </a:xfrm>
          <a:custGeom>
            <a:rect b="b" l="l" r="r" t="t"/>
            <a:pathLst>
              <a:path extrusionOk="0" h="3098200" w="3966683">
                <a:moveTo>
                  <a:pt x="3966683" y="3098200"/>
                </a:moveTo>
                <a:lnTo>
                  <a:pt x="0" y="3098200"/>
                </a:lnTo>
                <a:lnTo>
                  <a:pt x="0" y="440687"/>
                </a:lnTo>
                <a:lnTo>
                  <a:pt x="568196" y="440687"/>
                </a:lnTo>
                <a:lnTo>
                  <a:pt x="809515" y="0"/>
                </a:lnTo>
                <a:lnTo>
                  <a:pt x="1050834" y="440687"/>
                </a:lnTo>
                <a:lnTo>
                  <a:pt x="3966683" y="440687"/>
                </a:lnTo>
                <a:lnTo>
                  <a:pt x="3966683" y="3098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8"/>
          <p:cNvSpPr txBox="1"/>
          <p:nvPr>
            <p:ph idx="4" type="body"/>
          </p:nvPr>
        </p:nvSpPr>
        <p:spPr>
          <a:xfrm>
            <a:off x="4887123" y="2442235"/>
            <a:ext cx="3571873" cy="662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48"/>
          <p:cNvSpPr/>
          <p:nvPr/>
        </p:nvSpPr>
        <p:spPr>
          <a:xfrm>
            <a:off x="500062" y="3554225"/>
            <a:ext cx="3966683" cy="90346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8"/>
          <p:cNvSpPr txBox="1"/>
          <p:nvPr>
            <p:ph idx="5" type="body"/>
          </p:nvPr>
        </p:nvSpPr>
        <p:spPr>
          <a:xfrm>
            <a:off x="704590" y="3674687"/>
            <a:ext cx="3571873" cy="662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48"/>
          <p:cNvSpPr/>
          <p:nvPr/>
        </p:nvSpPr>
        <p:spPr>
          <a:xfrm rot="10800000">
            <a:off x="4666421" y="3554225"/>
            <a:ext cx="3966683" cy="1053281"/>
          </a:xfrm>
          <a:custGeom>
            <a:rect b="b" l="l" r="r" t="t"/>
            <a:pathLst>
              <a:path extrusionOk="0" h="3098200" w="3966683">
                <a:moveTo>
                  <a:pt x="3966683" y="3098200"/>
                </a:moveTo>
                <a:lnTo>
                  <a:pt x="0" y="3098200"/>
                </a:lnTo>
                <a:lnTo>
                  <a:pt x="0" y="440687"/>
                </a:lnTo>
                <a:lnTo>
                  <a:pt x="568196" y="440687"/>
                </a:lnTo>
                <a:lnTo>
                  <a:pt x="809515" y="0"/>
                </a:lnTo>
                <a:lnTo>
                  <a:pt x="1050834" y="440687"/>
                </a:lnTo>
                <a:lnTo>
                  <a:pt x="3966683" y="440687"/>
                </a:lnTo>
                <a:lnTo>
                  <a:pt x="3966683" y="3098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8"/>
          <p:cNvSpPr txBox="1"/>
          <p:nvPr>
            <p:ph idx="6" type="body"/>
          </p:nvPr>
        </p:nvSpPr>
        <p:spPr>
          <a:xfrm>
            <a:off x="4887123" y="3674687"/>
            <a:ext cx="3571873" cy="662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48"/>
          <p:cNvSpPr txBox="1"/>
          <p:nvPr>
            <p:ph idx="7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font 18pt 2">
  <p:cSld name="2 column font 18pt 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9"/>
          <p:cNvSpPr txBox="1"/>
          <p:nvPr>
            <p:ph idx="1" type="body"/>
          </p:nvPr>
        </p:nvSpPr>
        <p:spPr>
          <a:xfrm>
            <a:off x="500063" y="1419622"/>
            <a:ext cx="3935411" cy="3201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71475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•"/>
              <a:defRPr sz="1800"/>
            </a:lvl1pPr>
            <a:lvl2pPr indent="-355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-"/>
              <a:defRPr sz="1600"/>
            </a:lvl2pPr>
            <a:lvl3pPr indent="-33972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3pPr>
            <a:lvl4pPr indent="-33972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4pPr>
            <a:lvl5pPr indent="-33972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49"/>
          <p:cNvSpPr txBox="1"/>
          <p:nvPr>
            <p:ph idx="2" type="body"/>
          </p:nvPr>
        </p:nvSpPr>
        <p:spPr>
          <a:xfrm>
            <a:off x="4708528" y="1419622"/>
            <a:ext cx="3935411" cy="3201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71475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•"/>
              <a:defRPr sz="1800"/>
            </a:lvl1pPr>
            <a:lvl2pPr indent="-355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-"/>
              <a:defRPr sz="1600"/>
            </a:lvl2pPr>
            <a:lvl3pPr indent="-33972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3pPr>
            <a:lvl4pPr indent="-33972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4pPr>
            <a:lvl5pPr indent="-33972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49"/>
          <p:cNvSpPr txBox="1"/>
          <p:nvPr>
            <p:ph idx="3" type="body"/>
          </p:nvPr>
        </p:nvSpPr>
        <p:spPr>
          <a:xfrm>
            <a:off x="500063" y="1014413"/>
            <a:ext cx="393541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49"/>
          <p:cNvSpPr txBox="1"/>
          <p:nvPr>
            <p:ph idx="4" type="body"/>
          </p:nvPr>
        </p:nvSpPr>
        <p:spPr>
          <a:xfrm>
            <a:off x="4708529" y="1014413"/>
            <a:ext cx="393541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49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49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9"/>
          <p:cNvSpPr txBox="1"/>
          <p:nvPr>
            <p:ph idx="5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4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picture sub">
  <p:cSld name="Text with picture sub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0"/>
          <p:cNvSpPr txBox="1"/>
          <p:nvPr>
            <p:ph idx="1" type="body"/>
          </p:nvPr>
        </p:nvSpPr>
        <p:spPr>
          <a:xfrm>
            <a:off x="500063" y="1419622"/>
            <a:ext cx="3935411" cy="3201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600"/>
            </a:lvl1pPr>
            <a:lvl2pPr indent="-33972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-"/>
              <a:defRPr sz="12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-"/>
              <a:defRPr sz="12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-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50"/>
          <p:cNvSpPr txBox="1"/>
          <p:nvPr>
            <p:ph idx="2" type="body"/>
          </p:nvPr>
        </p:nvSpPr>
        <p:spPr>
          <a:xfrm>
            <a:off x="500063" y="1014413"/>
            <a:ext cx="393541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50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50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0"/>
          <p:cNvSpPr/>
          <p:nvPr>
            <p:ph idx="3" type="pic"/>
          </p:nvPr>
        </p:nvSpPr>
        <p:spPr>
          <a:xfrm>
            <a:off x="4708528" y="1014413"/>
            <a:ext cx="3929061" cy="3246337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/>
          <p:nvPr>
            <p:ph idx="4" type="body"/>
          </p:nvPr>
        </p:nvSpPr>
        <p:spPr>
          <a:xfrm>
            <a:off x="4708529" y="4260751"/>
            <a:ext cx="3929060" cy="360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7F7F7F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50"/>
          <p:cNvSpPr txBox="1"/>
          <p:nvPr>
            <p:ph idx="5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4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 Person Profile v1">
  <p:cSld name="2_3 Person Profile v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51"/>
          <p:cNvCxnSpPr/>
          <p:nvPr/>
        </p:nvCxnSpPr>
        <p:spPr>
          <a:xfrm>
            <a:off x="2699792" y="1653835"/>
            <a:ext cx="504056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51"/>
          <p:cNvSpPr txBox="1"/>
          <p:nvPr>
            <p:ph idx="1" type="body"/>
          </p:nvPr>
        </p:nvSpPr>
        <p:spPr>
          <a:xfrm>
            <a:off x="2699792" y="1139340"/>
            <a:ext cx="5937796" cy="2640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1" i="0" sz="1100">
                <a:solidFill>
                  <a:schemeClr val="accen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51"/>
          <p:cNvSpPr txBox="1"/>
          <p:nvPr>
            <p:ph idx="2" type="body"/>
          </p:nvPr>
        </p:nvSpPr>
        <p:spPr>
          <a:xfrm>
            <a:off x="2699792" y="1413332"/>
            <a:ext cx="5937796" cy="260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50"/>
              <a:buFont typeface="Arial"/>
              <a:buNone/>
              <a:defRPr b="0" i="0" sz="10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51"/>
          <p:cNvSpPr txBox="1"/>
          <p:nvPr>
            <p:ph idx="3" type="body"/>
          </p:nvPr>
        </p:nvSpPr>
        <p:spPr>
          <a:xfrm>
            <a:off x="2699792" y="1683746"/>
            <a:ext cx="5937796" cy="2227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50"/>
              <a:buFont typeface="Arial"/>
              <a:buNone/>
              <a:defRPr b="0" i="0" sz="10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51"/>
          <p:cNvSpPr/>
          <p:nvPr>
            <p:ph idx="4" type="pic"/>
          </p:nvPr>
        </p:nvSpPr>
        <p:spPr>
          <a:xfrm>
            <a:off x="500063" y="1137670"/>
            <a:ext cx="1767681" cy="1767684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51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51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1"/>
          <p:cNvSpPr txBox="1"/>
          <p:nvPr>
            <p:ph idx="5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 Person Profile v2">
  <p:cSld name="2_3 Person Profile v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52"/>
          <p:cNvCxnSpPr/>
          <p:nvPr/>
        </p:nvCxnSpPr>
        <p:spPr>
          <a:xfrm>
            <a:off x="500063" y="2682018"/>
            <a:ext cx="504056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52"/>
          <p:cNvSpPr txBox="1"/>
          <p:nvPr>
            <p:ph idx="1" type="body"/>
          </p:nvPr>
        </p:nvSpPr>
        <p:spPr>
          <a:xfrm>
            <a:off x="500062" y="2167523"/>
            <a:ext cx="2515363" cy="2640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52"/>
          <p:cNvSpPr txBox="1"/>
          <p:nvPr>
            <p:ph idx="2" type="body"/>
          </p:nvPr>
        </p:nvSpPr>
        <p:spPr>
          <a:xfrm>
            <a:off x="500062" y="2441515"/>
            <a:ext cx="2515363" cy="260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52"/>
          <p:cNvSpPr txBox="1"/>
          <p:nvPr>
            <p:ph idx="3" type="body"/>
          </p:nvPr>
        </p:nvSpPr>
        <p:spPr>
          <a:xfrm>
            <a:off x="500062" y="2711930"/>
            <a:ext cx="2515363" cy="504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52"/>
          <p:cNvSpPr/>
          <p:nvPr>
            <p:ph idx="4" type="pic"/>
          </p:nvPr>
        </p:nvSpPr>
        <p:spPr>
          <a:xfrm>
            <a:off x="500063" y="1012743"/>
            <a:ext cx="1134814" cy="113481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6" name="Google Shape;156;p52"/>
          <p:cNvCxnSpPr/>
          <p:nvPr/>
        </p:nvCxnSpPr>
        <p:spPr>
          <a:xfrm>
            <a:off x="3305850" y="2682018"/>
            <a:ext cx="504056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52"/>
          <p:cNvSpPr txBox="1"/>
          <p:nvPr>
            <p:ph idx="5" type="body"/>
          </p:nvPr>
        </p:nvSpPr>
        <p:spPr>
          <a:xfrm>
            <a:off x="3305849" y="2167523"/>
            <a:ext cx="2515363" cy="2640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52"/>
          <p:cNvSpPr txBox="1"/>
          <p:nvPr>
            <p:ph idx="6" type="body"/>
          </p:nvPr>
        </p:nvSpPr>
        <p:spPr>
          <a:xfrm>
            <a:off x="3305849" y="2441515"/>
            <a:ext cx="2515363" cy="260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52"/>
          <p:cNvSpPr txBox="1"/>
          <p:nvPr>
            <p:ph idx="7" type="body"/>
          </p:nvPr>
        </p:nvSpPr>
        <p:spPr>
          <a:xfrm>
            <a:off x="3305849" y="2711930"/>
            <a:ext cx="2515363" cy="504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52"/>
          <p:cNvSpPr/>
          <p:nvPr>
            <p:ph idx="8" type="pic"/>
          </p:nvPr>
        </p:nvSpPr>
        <p:spPr>
          <a:xfrm>
            <a:off x="3305850" y="1012743"/>
            <a:ext cx="1134814" cy="113481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1" name="Google Shape;161;p52"/>
          <p:cNvCxnSpPr/>
          <p:nvPr/>
        </p:nvCxnSpPr>
        <p:spPr>
          <a:xfrm>
            <a:off x="6111639" y="2682018"/>
            <a:ext cx="504056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52"/>
          <p:cNvSpPr txBox="1"/>
          <p:nvPr>
            <p:ph idx="9" type="body"/>
          </p:nvPr>
        </p:nvSpPr>
        <p:spPr>
          <a:xfrm>
            <a:off x="6111638" y="2167523"/>
            <a:ext cx="2515363" cy="2640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52"/>
          <p:cNvSpPr txBox="1"/>
          <p:nvPr>
            <p:ph idx="13" type="body"/>
          </p:nvPr>
        </p:nvSpPr>
        <p:spPr>
          <a:xfrm>
            <a:off x="6111638" y="2441515"/>
            <a:ext cx="2515363" cy="260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52"/>
          <p:cNvSpPr txBox="1"/>
          <p:nvPr>
            <p:ph idx="14" type="body"/>
          </p:nvPr>
        </p:nvSpPr>
        <p:spPr>
          <a:xfrm>
            <a:off x="6111638" y="2711930"/>
            <a:ext cx="2515363" cy="504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52"/>
          <p:cNvSpPr/>
          <p:nvPr>
            <p:ph idx="15" type="pic"/>
          </p:nvPr>
        </p:nvSpPr>
        <p:spPr>
          <a:xfrm>
            <a:off x="6111639" y="1012743"/>
            <a:ext cx="1134814" cy="1134815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52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52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52"/>
          <p:cNvSpPr txBox="1"/>
          <p:nvPr>
            <p:ph idx="16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Caption">
  <p:cSld name="1_Image 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/>
          <p:nvPr>
            <p:ph idx="2" type="pic"/>
          </p:nvPr>
        </p:nvSpPr>
        <p:spPr>
          <a:xfrm>
            <a:off x="492055" y="1014414"/>
            <a:ext cx="8145533" cy="3114674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36"/>
          <p:cNvSpPr txBox="1"/>
          <p:nvPr>
            <p:ph idx="1" type="body"/>
          </p:nvPr>
        </p:nvSpPr>
        <p:spPr>
          <a:xfrm>
            <a:off x="492055" y="4129087"/>
            <a:ext cx="8145533" cy="34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6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3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3 Person Profile v2">
  <p:cSld name="3_3 Person Profile v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53"/>
          <p:cNvCxnSpPr/>
          <p:nvPr/>
        </p:nvCxnSpPr>
        <p:spPr>
          <a:xfrm>
            <a:off x="500063" y="2682018"/>
            <a:ext cx="378365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53"/>
          <p:cNvSpPr txBox="1"/>
          <p:nvPr>
            <p:ph idx="1" type="body"/>
          </p:nvPr>
        </p:nvSpPr>
        <p:spPr>
          <a:xfrm>
            <a:off x="500062" y="2167523"/>
            <a:ext cx="1888136" cy="2640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53"/>
          <p:cNvSpPr txBox="1"/>
          <p:nvPr>
            <p:ph idx="2" type="body"/>
          </p:nvPr>
        </p:nvSpPr>
        <p:spPr>
          <a:xfrm>
            <a:off x="500062" y="2441515"/>
            <a:ext cx="1888136" cy="260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53"/>
          <p:cNvSpPr txBox="1"/>
          <p:nvPr>
            <p:ph idx="3" type="body"/>
          </p:nvPr>
        </p:nvSpPr>
        <p:spPr>
          <a:xfrm>
            <a:off x="500062" y="2711930"/>
            <a:ext cx="1888136" cy="504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53"/>
          <p:cNvSpPr/>
          <p:nvPr>
            <p:ph idx="4" type="pic"/>
          </p:nvPr>
        </p:nvSpPr>
        <p:spPr>
          <a:xfrm>
            <a:off x="500063" y="1012743"/>
            <a:ext cx="1134814" cy="1134815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53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53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53"/>
          <p:cNvCxnSpPr/>
          <p:nvPr/>
        </p:nvCxnSpPr>
        <p:spPr>
          <a:xfrm>
            <a:off x="2587047" y="2682018"/>
            <a:ext cx="378365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53"/>
          <p:cNvSpPr txBox="1"/>
          <p:nvPr>
            <p:ph idx="5" type="body"/>
          </p:nvPr>
        </p:nvSpPr>
        <p:spPr>
          <a:xfrm>
            <a:off x="2587046" y="2167523"/>
            <a:ext cx="1888136" cy="2640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53"/>
          <p:cNvSpPr txBox="1"/>
          <p:nvPr>
            <p:ph idx="6" type="body"/>
          </p:nvPr>
        </p:nvSpPr>
        <p:spPr>
          <a:xfrm>
            <a:off x="2587046" y="2441515"/>
            <a:ext cx="1888136" cy="260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53"/>
          <p:cNvSpPr txBox="1"/>
          <p:nvPr>
            <p:ph idx="7" type="body"/>
          </p:nvPr>
        </p:nvSpPr>
        <p:spPr>
          <a:xfrm>
            <a:off x="2587046" y="2711930"/>
            <a:ext cx="1888136" cy="504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1" name="Google Shape;181;p53"/>
          <p:cNvCxnSpPr/>
          <p:nvPr/>
        </p:nvCxnSpPr>
        <p:spPr>
          <a:xfrm>
            <a:off x="4674031" y="2682018"/>
            <a:ext cx="378365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53"/>
          <p:cNvSpPr txBox="1"/>
          <p:nvPr>
            <p:ph idx="8" type="body"/>
          </p:nvPr>
        </p:nvSpPr>
        <p:spPr>
          <a:xfrm>
            <a:off x="4674030" y="2167523"/>
            <a:ext cx="1888136" cy="2640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53"/>
          <p:cNvSpPr txBox="1"/>
          <p:nvPr>
            <p:ph idx="9" type="body"/>
          </p:nvPr>
        </p:nvSpPr>
        <p:spPr>
          <a:xfrm>
            <a:off x="4674030" y="2441515"/>
            <a:ext cx="1888136" cy="260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53"/>
          <p:cNvSpPr txBox="1"/>
          <p:nvPr>
            <p:ph idx="13" type="body"/>
          </p:nvPr>
        </p:nvSpPr>
        <p:spPr>
          <a:xfrm>
            <a:off x="4674030" y="2711930"/>
            <a:ext cx="1888136" cy="504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5" name="Google Shape;185;p53"/>
          <p:cNvCxnSpPr/>
          <p:nvPr/>
        </p:nvCxnSpPr>
        <p:spPr>
          <a:xfrm>
            <a:off x="6761014" y="2682018"/>
            <a:ext cx="378365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53"/>
          <p:cNvSpPr txBox="1"/>
          <p:nvPr>
            <p:ph idx="14" type="body"/>
          </p:nvPr>
        </p:nvSpPr>
        <p:spPr>
          <a:xfrm>
            <a:off x="6761013" y="2167523"/>
            <a:ext cx="1888136" cy="2640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53"/>
          <p:cNvSpPr txBox="1"/>
          <p:nvPr>
            <p:ph idx="15" type="body"/>
          </p:nvPr>
        </p:nvSpPr>
        <p:spPr>
          <a:xfrm>
            <a:off x="6761013" y="2441515"/>
            <a:ext cx="1888136" cy="260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53"/>
          <p:cNvSpPr txBox="1"/>
          <p:nvPr>
            <p:ph idx="16" type="body"/>
          </p:nvPr>
        </p:nvSpPr>
        <p:spPr>
          <a:xfrm>
            <a:off x="6761013" y="2711930"/>
            <a:ext cx="1888136" cy="504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53"/>
          <p:cNvSpPr/>
          <p:nvPr>
            <p:ph idx="17" type="pic"/>
          </p:nvPr>
        </p:nvSpPr>
        <p:spPr>
          <a:xfrm>
            <a:off x="2587046" y="1012743"/>
            <a:ext cx="1134814" cy="1134815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53"/>
          <p:cNvSpPr/>
          <p:nvPr>
            <p:ph idx="18" type="pic"/>
          </p:nvPr>
        </p:nvSpPr>
        <p:spPr>
          <a:xfrm>
            <a:off x="4674030" y="1012743"/>
            <a:ext cx="1134814" cy="1134815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53"/>
          <p:cNvSpPr/>
          <p:nvPr>
            <p:ph idx="19" type="pic"/>
          </p:nvPr>
        </p:nvSpPr>
        <p:spPr>
          <a:xfrm>
            <a:off x="6761013" y="1012743"/>
            <a:ext cx="1134814" cy="1134815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53"/>
          <p:cNvSpPr txBox="1"/>
          <p:nvPr>
            <p:ph idx="20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266dab692_0_249"/>
          <p:cNvSpPr txBox="1"/>
          <p:nvPr>
            <p:ph idx="1" type="body"/>
          </p:nvPr>
        </p:nvSpPr>
        <p:spPr>
          <a:xfrm>
            <a:off x="3889717" y="2715766"/>
            <a:ext cx="4451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accent3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g2d266dab692_0_249"/>
          <p:cNvSpPr txBox="1"/>
          <p:nvPr>
            <p:ph idx="2" type="body"/>
          </p:nvPr>
        </p:nvSpPr>
        <p:spPr>
          <a:xfrm>
            <a:off x="3889718" y="4082874"/>
            <a:ext cx="4451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600"/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5" name="Google Shape;205;g2d266dab692_0_249"/>
          <p:cNvPicPr preferRelativeResize="0"/>
          <p:nvPr/>
        </p:nvPicPr>
        <p:blipFill rotWithShape="1">
          <a:blip r:embed="rId2">
            <a:alphaModFix/>
          </a:blip>
          <a:srcRect b="52283" l="0" r="0" t="0"/>
          <a:stretch/>
        </p:blipFill>
        <p:spPr>
          <a:xfrm>
            <a:off x="3902315" y="1626367"/>
            <a:ext cx="3100867" cy="85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d266dab692_0_249"/>
          <p:cNvPicPr preferRelativeResize="0"/>
          <p:nvPr/>
        </p:nvPicPr>
        <p:blipFill rotWithShape="1">
          <a:blip r:embed="rId3">
            <a:alphaModFix/>
          </a:blip>
          <a:srcRect b="236" l="38525" r="0" t="1212"/>
          <a:stretch/>
        </p:blipFill>
        <p:spPr>
          <a:xfrm>
            <a:off x="0" y="0"/>
            <a:ext cx="31615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d266dab692_0_249"/>
          <p:cNvSpPr txBox="1"/>
          <p:nvPr>
            <p:ph idx="3" type="body"/>
          </p:nvPr>
        </p:nvSpPr>
        <p:spPr>
          <a:xfrm>
            <a:off x="3889717" y="3690868"/>
            <a:ext cx="4451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93000"/>
              </a:lnSpc>
              <a:spcBef>
                <a:spcPts val="30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Caption">
  <p:cSld name="1_Image Captio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266dab692_0_255"/>
          <p:cNvSpPr/>
          <p:nvPr>
            <p:ph idx="2" type="pic"/>
          </p:nvPr>
        </p:nvSpPr>
        <p:spPr>
          <a:xfrm>
            <a:off x="492055" y="1014414"/>
            <a:ext cx="8145600" cy="31146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g2d266dab692_0_255"/>
          <p:cNvSpPr txBox="1"/>
          <p:nvPr>
            <p:ph idx="1" type="body"/>
          </p:nvPr>
        </p:nvSpPr>
        <p:spPr>
          <a:xfrm>
            <a:off x="492055" y="4129087"/>
            <a:ext cx="814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g2d266dab692_0_255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g2d266dab692_0_255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g2d266dab692_0_255"/>
          <p:cNvSpPr txBox="1"/>
          <p:nvPr>
            <p:ph idx="3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Caption">
  <p:cSld name="4_Image Captio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266dab692_0_261"/>
          <p:cNvSpPr/>
          <p:nvPr>
            <p:ph idx="2" type="pic"/>
          </p:nvPr>
        </p:nvSpPr>
        <p:spPr>
          <a:xfrm>
            <a:off x="492055" y="1014414"/>
            <a:ext cx="8145600" cy="31146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g2d266dab692_0_261"/>
          <p:cNvSpPr txBox="1"/>
          <p:nvPr>
            <p:ph idx="1" type="body"/>
          </p:nvPr>
        </p:nvSpPr>
        <p:spPr>
          <a:xfrm>
            <a:off x="492055" y="4129087"/>
            <a:ext cx="814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g2d266dab692_0_261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g2d266dab692_0_261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g2d266dab692_0_261"/>
          <p:cNvSpPr txBox="1"/>
          <p:nvPr>
            <p:ph idx="3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266dab692_0_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g2d266dab692_0_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g2d266dab692_0_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1" showMasterSp="0">
  <p:cSld name="1_Cover 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266dab692_0_271"/>
          <p:cNvSpPr txBox="1"/>
          <p:nvPr>
            <p:ph idx="1" type="body"/>
          </p:nvPr>
        </p:nvSpPr>
        <p:spPr>
          <a:xfrm>
            <a:off x="3889717" y="2715766"/>
            <a:ext cx="4451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accent3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g2d266dab692_0_271"/>
          <p:cNvSpPr txBox="1"/>
          <p:nvPr>
            <p:ph idx="2" type="body"/>
          </p:nvPr>
        </p:nvSpPr>
        <p:spPr>
          <a:xfrm>
            <a:off x="3889718" y="4082874"/>
            <a:ext cx="4451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7" name="Google Shape;227;g2d266dab692_0_271"/>
          <p:cNvPicPr preferRelativeResize="0"/>
          <p:nvPr/>
        </p:nvPicPr>
        <p:blipFill rotWithShape="1">
          <a:blip r:embed="rId2">
            <a:alphaModFix/>
          </a:blip>
          <a:srcRect b="52283" l="0" r="0" t="0"/>
          <a:stretch/>
        </p:blipFill>
        <p:spPr>
          <a:xfrm>
            <a:off x="3902315" y="1626367"/>
            <a:ext cx="3100867" cy="85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d266dab692_0_271"/>
          <p:cNvPicPr preferRelativeResize="0"/>
          <p:nvPr/>
        </p:nvPicPr>
        <p:blipFill rotWithShape="1">
          <a:blip r:embed="rId3">
            <a:alphaModFix/>
          </a:blip>
          <a:srcRect b="236" l="38525" r="0" t="1212"/>
          <a:stretch/>
        </p:blipFill>
        <p:spPr>
          <a:xfrm>
            <a:off x="0" y="0"/>
            <a:ext cx="31615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d266dab692_0_271"/>
          <p:cNvSpPr txBox="1"/>
          <p:nvPr>
            <p:ph idx="3" type="body"/>
          </p:nvPr>
        </p:nvSpPr>
        <p:spPr>
          <a:xfrm>
            <a:off x="3889717" y="3690868"/>
            <a:ext cx="4451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93000"/>
              </a:lnSpc>
              <a:spcBef>
                <a:spcPts val="300"/>
              </a:spcBef>
              <a:spcAft>
                <a:spcPts val="0"/>
              </a:spcAft>
              <a:buSzPts val="2250"/>
              <a:buNone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vider 1" showMasterSp="0">
  <p:cSld name="4_Divider 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g2d266dab692_0_277"/>
          <p:cNvGrpSpPr/>
          <p:nvPr/>
        </p:nvGrpSpPr>
        <p:grpSpPr>
          <a:xfrm>
            <a:off x="0" y="-1"/>
            <a:ext cx="9141087" cy="5155928"/>
            <a:chOff x="0" y="-1"/>
            <a:chExt cx="9141087" cy="5155928"/>
          </a:xfrm>
        </p:grpSpPr>
        <p:sp>
          <p:nvSpPr>
            <p:cNvPr id="232" name="Google Shape;232;g2d266dab692_0_277"/>
            <p:cNvSpPr/>
            <p:nvPr/>
          </p:nvSpPr>
          <p:spPr>
            <a:xfrm>
              <a:off x="0" y="0"/>
              <a:ext cx="2348678" cy="3502791"/>
            </a:xfrm>
            <a:custGeom>
              <a:rect b="b" l="l" r="r" t="t"/>
              <a:pathLst>
                <a:path extrusionOk="0" h="3502791" w="2348678">
                  <a:moveTo>
                    <a:pt x="0" y="0"/>
                  </a:moveTo>
                  <a:lnTo>
                    <a:pt x="525537" y="0"/>
                  </a:lnTo>
                  <a:lnTo>
                    <a:pt x="477649" y="11761"/>
                  </a:lnTo>
                  <a:cubicBezTo>
                    <a:pt x="337298" y="54090"/>
                    <a:pt x="198160" y="111742"/>
                    <a:pt x="62225" y="183642"/>
                  </a:cubicBezTo>
                  <a:cubicBezTo>
                    <a:pt x="62225" y="183642"/>
                    <a:pt x="58176" y="186913"/>
                    <a:pt x="59890" y="190324"/>
                  </a:cubicBezTo>
                  <a:cubicBezTo>
                    <a:pt x="61604" y="193735"/>
                    <a:pt x="66959" y="192199"/>
                    <a:pt x="66959" y="192199"/>
                  </a:cubicBezTo>
                  <a:cubicBezTo>
                    <a:pt x="514156" y="-7207"/>
                    <a:pt x="986540" y="-35167"/>
                    <a:pt x="1402010" y="154763"/>
                  </a:cubicBezTo>
                  <a:cubicBezTo>
                    <a:pt x="2220361" y="528726"/>
                    <a:pt x="2546084" y="1622623"/>
                    <a:pt x="2229032" y="2734319"/>
                  </a:cubicBezTo>
                  <a:lnTo>
                    <a:pt x="2191499" y="2849202"/>
                  </a:lnTo>
                  <a:lnTo>
                    <a:pt x="2121922" y="2804073"/>
                  </a:lnTo>
                  <a:cubicBezTo>
                    <a:pt x="1801129" y="2602569"/>
                    <a:pt x="1421055" y="2395579"/>
                    <a:pt x="1003565" y="2198977"/>
                  </a:cubicBezTo>
                  <a:cubicBezTo>
                    <a:pt x="1003565" y="2198977"/>
                    <a:pt x="997199" y="2196820"/>
                    <a:pt x="995646" y="2201009"/>
                  </a:cubicBezTo>
                  <a:cubicBezTo>
                    <a:pt x="994090" y="2205199"/>
                    <a:pt x="998896" y="2208929"/>
                    <a:pt x="998896" y="2208929"/>
                  </a:cubicBezTo>
                  <a:cubicBezTo>
                    <a:pt x="1434380" y="2451555"/>
                    <a:pt x="1833684" y="2702502"/>
                    <a:pt x="2137892" y="2923903"/>
                  </a:cubicBezTo>
                  <a:lnTo>
                    <a:pt x="2161363" y="2941446"/>
                  </a:lnTo>
                  <a:lnTo>
                    <a:pt x="2151199" y="2972556"/>
                  </a:lnTo>
                  <a:cubicBezTo>
                    <a:pt x="2121939" y="3051889"/>
                    <a:pt x="2089344" y="3131057"/>
                    <a:pt x="2053361" y="3209803"/>
                  </a:cubicBezTo>
                  <a:cubicBezTo>
                    <a:pt x="2017373" y="3288530"/>
                    <a:pt x="1978850" y="3364970"/>
                    <a:pt x="1938019" y="3438996"/>
                  </a:cubicBezTo>
                  <a:lnTo>
                    <a:pt x="1899637" y="3502791"/>
                  </a:lnTo>
                  <a:lnTo>
                    <a:pt x="1749744" y="3459348"/>
                  </a:lnTo>
                  <a:lnTo>
                    <a:pt x="1608111" y="3415107"/>
                  </a:lnTo>
                  <a:cubicBezTo>
                    <a:pt x="1239845" y="3295233"/>
                    <a:pt x="807151" y="3126085"/>
                    <a:pt x="352814" y="2919107"/>
                  </a:cubicBezTo>
                  <a:cubicBezTo>
                    <a:pt x="277091" y="2884611"/>
                    <a:pt x="202558" y="2849879"/>
                    <a:pt x="129384" y="2815026"/>
                  </a:cubicBezTo>
                  <a:lnTo>
                    <a:pt x="0" y="2752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d266dab692_0_277"/>
            <p:cNvSpPr/>
            <p:nvPr/>
          </p:nvSpPr>
          <p:spPr>
            <a:xfrm>
              <a:off x="0" y="-1"/>
              <a:ext cx="9141087" cy="5155928"/>
            </a:xfrm>
            <a:custGeom>
              <a:rect b="b" l="l" r="r" t="t"/>
              <a:pathLst>
                <a:path extrusionOk="0" h="5155928" w="9141087">
                  <a:moveTo>
                    <a:pt x="1526153" y="0"/>
                  </a:moveTo>
                  <a:lnTo>
                    <a:pt x="9141087" y="0"/>
                  </a:lnTo>
                  <a:lnTo>
                    <a:pt x="9141087" y="5154827"/>
                  </a:lnTo>
                  <a:lnTo>
                    <a:pt x="0" y="5154827"/>
                  </a:lnTo>
                  <a:lnTo>
                    <a:pt x="0" y="5146451"/>
                  </a:lnTo>
                  <a:lnTo>
                    <a:pt x="75637" y="5154368"/>
                  </a:lnTo>
                  <a:cubicBezTo>
                    <a:pt x="776345" y="5184094"/>
                    <a:pt x="1521473" y="4787639"/>
                    <a:pt x="2058507" y="4098986"/>
                  </a:cubicBezTo>
                  <a:lnTo>
                    <a:pt x="2157322" y="3961433"/>
                  </a:lnTo>
                  <a:lnTo>
                    <a:pt x="2164242" y="3962746"/>
                  </a:lnTo>
                  <a:lnTo>
                    <a:pt x="2202530" y="3971148"/>
                  </a:lnTo>
                  <a:lnTo>
                    <a:pt x="2280575" y="3984804"/>
                  </a:lnTo>
                  <a:lnTo>
                    <a:pt x="2326734" y="3993557"/>
                  </a:lnTo>
                  <a:lnTo>
                    <a:pt x="2326992" y="3992927"/>
                  </a:lnTo>
                  <a:lnTo>
                    <a:pt x="2387013" y="4003429"/>
                  </a:lnTo>
                  <a:cubicBezTo>
                    <a:pt x="2799150" y="4065178"/>
                    <a:pt x="3079131" y="4031158"/>
                    <a:pt x="3145582" y="3885282"/>
                  </a:cubicBezTo>
                  <a:cubicBezTo>
                    <a:pt x="3218973" y="3724445"/>
                    <a:pt x="3017460" y="3460150"/>
                    <a:pt x="2630604" y="3157424"/>
                  </a:cubicBezTo>
                  <a:lnTo>
                    <a:pt x="2590729" y="3127515"/>
                  </a:lnTo>
                  <a:lnTo>
                    <a:pt x="2667774" y="2889009"/>
                  </a:lnTo>
                  <a:cubicBezTo>
                    <a:pt x="3005732" y="1683964"/>
                    <a:pt x="2631698" y="490305"/>
                    <a:pt x="1719839" y="73550"/>
                  </a:cubicBezTo>
                  <a:lnTo>
                    <a:pt x="15261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d266dab692_0_277"/>
            <p:cNvSpPr/>
            <p:nvPr/>
          </p:nvSpPr>
          <p:spPr>
            <a:xfrm>
              <a:off x="0" y="3174823"/>
              <a:ext cx="1677049" cy="1665275"/>
            </a:xfrm>
            <a:custGeom>
              <a:rect b="b" l="l" r="r" t="t"/>
              <a:pathLst>
                <a:path extrusionOk="0" h="1665275" w="1677049">
                  <a:moveTo>
                    <a:pt x="0" y="0"/>
                  </a:moveTo>
                  <a:lnTo>
                    <a:pt x="55062" y="27525"/>
                  </a:lnTo>
                  <a:cubicBezTo>
                    <a:pt x="140029" y="68726"/>
                    <a:pt x="226710" y="109496"/>
                    <a:pt x="314915" y="149684"/>
                  </a:cubicBezTo>
                  <a:cubicBezTo>
                    <a:pt x="667741" y="310496"/>
                    <a:pt x="1011578" y="446790"/>
                    <a:pt x="1331241" y="555564"/>
                  </a:cubicBezTo>
                  <a:lnTo>
                    <a:pt x="1521376" y="617362"/>
                  </a:lnTo>
                  <a:lnTo>
                    <a:pt x="1521140" y="617775"/>
                  </a:lnTo>
                  <a:lnTo>
                    <a:pt x="1540381" y="623539"/>
                  </a:lnTo>
                  <a:lnTo>
                    <a:pt x="1566219" y="631937"/>
                  </a:lnTo>
                  <a:lnTo>
                    <a:pt x="1666079" y="661195"/>
                  </a:lnTo>
                  <a:lnTo>
                    <a:pt x="1677049" y="664481"/>
                  </a:lnTo>
                  <a:lnTo>
                    <a:pt x="1667186" y="678371"/>
                  </a:lnTo>
                  <a:cubicBezTo>
                    <a:pt x="1224914" y="1253212"/>
                    <a:pt x="632916" y="1612206"/>
                    <a:pt x="58278" y="1663563"/>
                  </a:cubicBezTo>
                  <a:lnTo>
                    <a:pt x="0" y="1665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d266dab692_0_277"/>
            <p:cNvSpPr/>
            <p:nvPr/>
          </p:nvSpPr>
          <p:spPr>
            <a:xfrm>
              <a:off x="2376848" y="3253687"/>
              <a:ext cx="343930" cy="361770"/>
            </a:xfrm>
            <a:custGeom>
              <a:rect b="b" l="l" r="r" t="t"/>
              <a:pathLst>
                <a:path extrusionOk="0" h="361770" w="343930">
                  <a:moveTo>
                    <a:pt x="163744" y="0"/>
                  </a:moveTo>
                  <a:lnTo>
                    <a:pt x="178396" y="13750"/>
                  </a:lnTo>
                  <a:cubicBezTo>
                    <a:pt x="304317" y="138942"/>
                    <a:pt x="364544" y="238018"/>
                    <a:pt x="337605" y="297178"/>
                  </a:cubicBezTo>
                  <a:cubicBezTo>
                    <a:pt x="320278" y="335262"/>
                    <a:pt x="269017" y="356259"/>
                    <a:pt x="189169" y="361598"/>
                  </a:cubicBezTo>
                  <a:lnTo>
                    <a:pt x="101228" y="361770"/>
                  </a:lnTo>
                  <a:lnTo>
                    <a:pt x="94227" y="361237"/>
                  </a:lnTo>
                  <a:lnTo>
                    <a:pt x="4676" y="352915"/>
                  </a:lnTo>
                  <a:lnTo>
                    <a:pt x="0" y="352321"/>
                  </a:lnTo>
                  <a:lnTo>
                    <a:pt x="101987" y="150236"/>
                  </a:lnTo>
                  <a:lnTo>
                    <a:pt x="163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g2d266dab692_0_277"/>
          <p:cNvSpPr txBox="1"/>
          <p:nvPr>
            <p:ph idx="1" type="body"/>
          </p:nvPr>
        </p:nvSpPr>
        <p:spPr>
          <a:xfrm>
            <a:off x="3889717" y="2660590"/>
            <a:ext cx="4451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lt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g2d266dab692_0_277"/>
          <p:cNvSpPr txBox="1"/>
          <p:nvPr>
            <p:ph idx="2" type="body"/>
          </p:nvPr>
        </p:nvSpPr>
        <p:spPr>
          <a:xfrm>
            <a:off x="3889718" y="3306205"/>
            <a:ext cx="4451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38" name="Google Shape;238;g2d266dab692_0_277"/>
          <p:cNvPicPr preferRelativeResize="0"/>
          <p:nvPr/>
        </p:nvPicPr>
        <p:blipFill rotWithShape="1">
          <a:blip r:embed="rId2">
            <a:alphaModFix/>
          </a:blip>
          <a:srcRect b="52283" l="0" r="0" t="0"/>
          <a:stretch/>
        </p:blipFill>
        <p:spPr>
          <a:xfrm>
            <a:off x="3902315" y="1626367"/>
            <a:ext cx="3100867" cy="85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ivider 1" showMasterSp="0">
  <p:cSld name="10_Divider 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g2d266dab692_0_286"/>
          <p:cNvGrpSpPr/>
          <p:nvPr/>
        </p:nvGrpSpPr>
        <p:grpSpPr>
          <a:xfrm>
            <a:off x="0" y="0"/>
            <a:ext cx="9141087" cy="5155928"/>
            <a:chOff x="0" y="-1"/>
            <a:chExt cx="9141087" cy="5155928"/>
          </a:xfrm>
        </p:grpSpPr>
        <p:sp>
          <p:nvSpPr>
            <p:cNvPr id="241" name="Google Shape;241;g2d266dab692_0_286"/>
            <p:cNvSpPr/>
            <p:nvPr/>
          </p:nvSpPr>
          <p:spPr>
            <a:xfrm>
              <a:off x="0" y="0"/>
              <a:ext cx="2348678" cy="3502791"/>
            </a:xfrm>
            <a:custGeom>
              <a:rect b="b" l="l" r="r" t="t"/>
              <a:pathLst>
                <a:path extrusionOk="0" h="3502791" w="2348678">
                  <a:moveTo>
                    <a:pt x="0" y="0"/>
                  </a:moveTo>
                  <a:lnTo>
                    <a:pt x="525537" y="0"/>
                  </a:lnTo>
                  <a:lnTo>
                    <a:pt x="477649" y="11761"/>
                  </a:lnTo>
                  <a:cubicBezTo>
                    <a:pt x="337298" y="54090"/>
                    <a:pt x="198160" y="111742"/>
                    <a:pt x="62225" y="183642"/>
                  </a:cubicBezTo>
                  <a:cubicBezTo>
                    <a:pt x="62225" y="183642"/>
                    <a:pt x="58176" y="186913"/>
                    <a:pt x="59890" y="190324"/>
                  </a:cubicBezTo>
                  <a:cubicBezTo>
                    <a:pt x="61604" y="193735"/>
                    <a:pt x="66959" y="192199"/>
                    <a:pt x="66959" y="192199"/>
                  </a:cubicBezTo>
                  <a:cubicBezTo>
                    <a:pt x="514156" y="-7207"/>
                    <a:pt x="986540" y="-35167"/>
                    <a:pt x="1402010" y="154763"/>
                  </a:cubicBezTo>
                  <a:cubicBezTo>
                    <a:pt x="2220361" y="528726"/>
                    <a:pt x="2546084" y="1622623"/>
                    <a:pt x="2229032" y="2734319"/>
                  </a:cubicBezTo>
                  <a:lnTo>
                    <a:pt x="2191499" y="2849202"/>
                  </a:lnTo>
                  <a:lnTo>
                    <a:pt x="2121922" y="2804073"/>
                  </a:lnTo>
                  <a:cubicBezTo>
                    <a:pt x="1801129" y="2602569"/>
                    <a:pt x="1421055" y="2395579"/>
                    <a:pt x="1003565" y="2198977"/>
                  </a:cubicBezTo>
                  <a:cubicBezTo>
                    <a:pt x="1003565" y="2198977"/>
                    <a:pt x="997199" y="2196820"/>
                    <a:pt x="995646" y="2201009"/>
                  </a:cubicBezTo>
                  <a:cubicBezTo>
                    <a:pt x="994090" y="2205199"/>
                    <a:pt x="998896" y="2208929"/>
                    <a:pt x="998896" y="2208929"/>
                  </a:cubicBezTo>
                  <a:cubicBezTo>
                    <a:pt x="1434380" y="2451555"/>
                    <a:pt x="1833684" y="2702502"/>
                    <a:pt x="2137892" y="2923903"/>
                  </a:cubicBezTo>
                  <a:lnTo>
                    <a:pt x="2161363" y="2941446"/>
                  </a:lnTo>
                  <a:lnTo>
                    <a:pt x="2151199" y="2972556"/>
                  </a:lnTo>
                  <a:cubicBezTo>
                    <a:pt x="2121939" y="3051889"/>
                    <a:pt x="2089344" y="3131057"/>
                    <a:pt x="2053361" y="3209803"/>
                  </a:cubicBezTo>
                  <a:cubicBezTo>
                    <a:pt x="2017373" y="3288530"/>
                    <a:pt x="1978850" y="3364970"/>
                    <a:pt x="1938019" y="3438996"/>
                  </a:cubicBezTo>
                  <a:lnTo>
                    <a:pt x="1899637" y="3502791"/>
                  </a:lnTo>
                  <a:lnTo>
                    <a:pt x="1749744" y="3459348"/>
                  </a:lnTo>
                  <a:lnTo>
                    <a:pt x="1608111" y="3415107"/>
                  </a:lnTo>
                  <a:cubicBezTo>
                    <a:pt x="1239845" y="3295233"/>
                    <a:pt x="807151" y="3126085"/>
                    <a:pt x="352814" y="2919107"/>
                  </a:cubicBezTo>
                  <a:cubicBezTo>
                    <a:pt x="277091" y="2884611"/>
                    <a:pt x="202558" y="2849879"/>
                    <a:pt x="129384" y="2815026"/>
                  </a:cubicBezTo>
                  <a:lnTo>
                    <a:pt x="0" y="2752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D0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d266dab692_0_286"/>
            <p:cNvSpPr/>
            <p:nvPr/>
          </p:nvSpPr>
          <p:spPr>
            <a:xfrm>
              <a:off x="0" y="-1"/>
              <a:ext cx="9141087" cy="5155928"/>
            </a:xfrm>
            <a:custGeom>
              <a:rect b="b" l="l" r="r" t="t"/>
              <a:pathLst>
                <a:path extrusionOk="0" h="5155928" w="9141087">
                  <a:moveTo>
                    <a:pt x="1526153" y="0"/>
                  </a:moveTo>
                  <a:lnTo>
                    <a:pt x="9141087" y="0"/>
                  </a:lnTo>
                  <a:lnTo>
                    <a:pt x="9141087" y="5154827"/>
                  </a:lnTo>
                  <a:lnTo>
                    <a:pt x="0" y="5154827"/>
                  </a:lnTo>
                  <a:lnTo>
                    <a:pt x="0" y="5146451"/>
                  </a:lnTo>
                  <a:lnTo>
                    <a:pt x="75637" y="5154368"/>
                  </a:lnTo>
                  <a:cubicBezTo>
                    <a:pt x="776345" y="5184094"/>
                    <a:pt x="1521473" y="4787639"/>
                    <a:pt x="2058507" y="4098986"/>
                  </a:cubicBezTo>
                  <a:lnTo>
                    <a:pt x="2157322" y="3961433"/>
                  </a:lnTo>
                  <a:lnTo>
                    <a:pt x="2164242" y="3962746"/>
                  </a:lnTo>
                  <a:lnTo>
                    <a:pt x="2202530" y="3971148"/>
                  </a:lnTo>
                  <a:lnTo>
                    <a:pt x="2280575" y="3984804"/>
                  </a:lnTo>
                  <a:lnTo>
                    <a:pt x="2326734" y="3993557"/>
                  </a:lnTo>
                  <a:lnTo>
                    <a:pt x="2326992" y="3992927"/>
                  </a:lnTo>
                  <a:lnTo>
                    <a:pt x="2387013" y="4003429"/>
                  </a:lnTo>
                  <a:cubicBezTo>
                    <a:pt x="2799150" y="4065178"/>
                    <a:pt x="3079131" y="4031158"/>
                    <a:pt x="3145582" y="3885282"/>
                  </a:cubicBezTo>
                  <a:cubicBezTo>
                    <a:pt x="3218973" y="3724445"/>
                    <a:pt x="3017460" y="3460150"/>
                    <a:pt x="2630604" y="3157424"/>
                  </a:cubicBezTo>
                  <a:lnTo>
                    <a:pt x="2590729" y="3127515"/>
                  </a:lnTo>
                  <a:lnTo>
                    <a:pt x="2667774" y="2889009"/>
                  </a:lnTo>
                  <a:cubicBezTo>
                    <a:pt x="3005732" y="1683964"/>
                    <a:pt x="2631698" y="490305"/>
                    <a:pt x="1719839" y="73550"/>
                  </a:cubicBezTo>
                  <a:lnTo>
                    <a:pt x="1526153" y="0"/>
                  </a:lnTo>
                  <a:close/>
                </a:path>
              </a:pathLst>
            </a:custGeom>
            <a:solidFill>
              <a:srgbClr val="B3D0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d266dab692_0_286"/>
            <p:cNvSpPr/>
            <p:nvPr/>
          </p:nvSpPr>
          <p:spPr>
            <a:xfrm>
              <a:off x="0" y="3174823"/>
              <a:ext cx="1677049" cy="1665275"/>
            </a:xfrm>
            <a:custGeom>
              <a:rect b="b" l="l" r="r" t="t"/>
              <a:pathLst>
                <a:path extrusionOk="0" h="1665275" w="1677049">
                  <a:moveTo>
                    <a:pt x="0" y="0"/>
                  </a:moveTo>
                  <a:lnTo>
                    <a:pt x="55062" y="27525"/>
                  </a:lnTo>
                  <a:cubicBezTo>
                    <a:pt x="140029" y="68726"/>
                    <a:pt x="226710" y="109496"/>
                    <a:pt x="314915" y="149684"/>
                  </a:cubicBezTo>
                  <a:cubicBezTo>
                    <a:pt x="667741" y="310496"/>
                    <a:pt x="1011578" y="446790"/>
                    <a:pt x="1331241" y="555564"/>
                  </a:cubicBezTo>
                  <a:lnTo>
                    <a:pt x="1521376" y="617362"/>
                  </a:lnTo>
                  <a:lnTo>
                    <a:pt x="1521140" y="617775"/>
                  </a:lnTo>
                  <a:lnTo>
                    <a:pt x="1540381" y="623539"/>
                  </a:lnTo>
                  <a:lnTo>
                    <a:pt x="1566219" y="631937"/>
                  </a:lnTo>
                  <a:lnTo>
                    <a:pt x="1666079" y="661195"/>
                  </a:lnTo>
                  <a:lnTo>
                    <a:pt x="1677049" y="664481"/>
                  </a:lnTo>
                  <a:lnTo>
                    <a:pt x="1667186" y="678371"/>
                  </a:lnTo>
                  <a:cubicBezTo>
                    <a:pt x="1224914" y="1253212"/>
                    <a:pt x="632916" y="1612206"/>
                    <a:pt x="58278" y="1663563"/>
                  </a:cubicBezTo>
                  <a:lnTo>
                    <a:pt x="0" y="1665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D0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d266dab692_0_286"/>
            <p:cNvSpPr/>
            <p:nvPr/>
          </p:nvSpPr>
          <p:spPr>
            <a:xfrm>
              <a:off x="2376848" y="3253687"/>
              <a:ext cx="343930" cy="361770"/>
            </a:xfrm>
            <a:custGeom>
              <a:rect b="b" l="l" r="r" t="t"/>
              <a:pathLst>
                <a:path extrusionOk="0" h="361770" w="343930">
                  <a:moveTo>
                    <a:pt x="163744" y="0"/>
                  </a:moveTo>
                  <a:lnTo>
                    <a:pt x="178396" y="13750"/>
                  </a:lnTo>
                  <a:cubicBezTo>
                    <a:pt x="304317" y="138942"/>
                    <a:pt x="364544" y="238018"/>
                    <a:pt x="337605" y="297178"/>
                  </a:cubicBezTo>
                  <a:cubicBezTo>
                    <a:pt x="320278" y="335262"/>
                    <a:pt x="269017" y="356259"/>
                    <a:pt x="189169" y="361598"/>
                  </a:cubicBezTo>
                  <a:lnTo>
                    <a:pt x="101228" y="361770"/>
                  </a:lnTo>
                  <a:lnTo>
                    <a:pt x="94227" y="361237"/>
                  </a:lnTo>
                  <a:lnTo>
                    <a:pt x="4676" y="352915"/>
                  </a:lnTo>
                  <a:lnTo>
                    <a:pt x="0" y="352321"/>
                  </a:lnTo>
                  <a:lnTo>
                    <a:pt x="101987" y="150236"/>
                  </a:lnTo>
                  <a:lnTo>
                    <a:pt x="163744" y="0"/>
                  </a:lnTo>
                  <a:close/>
                </a:path>
              </a:pathLst>
            </a:custGeom>
            <a:solidFill>
              <a:srgbClr val="B3D0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g2d266dab692_0_286"/>
          <p:cNvSpPr txBox="1"/>
          <p:nvPr>
            <p:ph idx="1" type="body"/>
          </p:nvPr>
        </p:nvSpPr>
        <p:spPr>
          <a:xfrm>
            <a:off x="3889717" y="2660590"/>
            <a:ext cx="4451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g2d266dab692_0_286"/>
          <p:cNvSpPr txBox="1"/>
          <p:nvPr>
            <p:ph idx="2" type="body"/>
          </p:nvPr>
        </p:nvSpPr>
        <p:spPr>
          <a:xfrm>
            <a:off x="3889718" y="3306205"/>
            <a:ext cx="4451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7" name="Google Shape;247;g2d266dab692_0_286"/>
          <p:cNvPicPr preferRelativeResize="0"/>
          <p:nvPr/>
        </p:nvPicPr>
        <p:blipFill rotWithShape="1">
          <a:blip r:embed="rId2">
            <a:alphaModFix/>
          </a:blip>
          <a:srcRect b="52283" l="0" r="0" t="0"/>
          <a:stretch/>
        </p:blipFill>
        <p:spPr>
          <a:xfrm>
            <a:off x="3902315" y="1626367"/>
            <a:ext cx="3100867" cy="85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vider 1" showMasterSp="0">
  <p:cSld name="5_Divider 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g2d266dab692_0_295"/>
          <p:cNvGrpSpPr/>
          <p:nvPr/>
        </p:nvGrpSpPr>
        <p:grpSpPr>
          <a:xfrm>
            <a:off x="0" y="0"/>
            <a:ext cx="9141087" cy="5155928"/>
            <a:chOff x="0" y="-1"/>
            <a:chExt cx="9141087" cy="5155928"/>
          </a:xfrm>
        </p:grpSpPr>
        <p:sp>
          <p:nvSpPr>
            <p:cNvPr id="250" name="Google Shape;250;g2d266dab692_0_295"/>
            <p:cNvSpPr/>
            <p:nvPr/>
          </p:nvSpPr>
          <p:spPr>
            <a:xfrm>
              <a:off x="0" y="0"/>
              <a:ext cx="2348678" cy="3502791"/>
            </a:xfrm>
            <a:custGeom>
              <a:rect b="b" l="l" r="r" t="t"/>
              <a:pathLst>
                <a:path extrusionOk="0" h="3502791" w="2348678">
                  <a:moveTo>
                    <a:pt x="0" y="0"/>
                  </a:moveTo>
                  <a:lnTo>
                    <a:pt x="525537" y="0"/>
                  </a:lnTo>
                  <a:lnTo>
                    <a:pt x="477649" y="11761"/>
                  </a:lnTo>
                  <a:cubicBezTo>
                    <a:pt x="337298" y="54090"/>
                    <a:pt x="198160" y="111742"/>
                    <a:pt x="62225" y="183642"/>
                  </a:cubicBezTo>
                  <a:cubicBezTo>
                    <a:pt x="62225" y="183642"/>
                    <a:pt x="58176" y="186913"/>
                    <a:pt x="59890" y="190324"/>
                  </a:cubicBezTo>
                  <a:cubicBezTo>
                    <a:pt x="61604" y="193735"/>
                    <a:pt x="66959" y="192199"/>
                    <a:pt x="66959" y="192199"/>
                  </a:cubicBezTo>
                  <a:cubicBezTo>
                    <a:pt x="514156" y="-7207"/>
                    <a:pt x="986540" y="-35167"/>
                    <a:pt x="1402010" y="154763"/>
                  </a:cubicBezTo>
                  <a:cubicBezTo>
                    <a:pt x="2220361" y="528726"/>
                    <a:pt x="2546084" y="1622623"/>
                    <a:pt x="2229032" y="2734319"/>
                  </a:cubicBezTo>
                  <a:lnTo>
                    <a:pt x="2191499" y="2849202"/>
                  </a:lnTo>
                  <a:lnTo>
                    <a:pt x="2121922" y="2804073"/>
                  </a:lnTo>
                  <a:cubicBezTo>
                    <a:pt x="1801129" y="2602569"/>
                    <a:pt x="1421055" y="2395579"/>
                    <a:pt x="1003565" y="2198977"/>
                  </a:cubicBezTo>
                  <a:cubicBezTo>
                    <a:pt x="1003565" y="2198977"/>
                    <a:pt x="997199" y="2196820"/>
                    <a:pt x="995646" y="2201009"/>
                  </a:cubicBezTo>
                  <a:cubicBezTo>
                    <a:pt x="994090" y="2205199"/>
                    <a:pt x="998896" y="2208929"/>
                    <a:pt x="998896" y="2208929"/>
                  </a:cubicBezTo>
                  <a:cubicBezTo>
                    <a:pt x="1434380" y="2451555"/>
                    <a:pt x="1833684" y="2702502"/>
                    <a:pt x="2137892" y="2923903"/>
                  </a:cubicBezTo>
                  <a:lnTo>
                    <a:pt x="2161363" y="2941446"/>
                  </a:lnTo>
                  <a:lnTo>
                    <a:pt x="2151199" y="2972556"/>
                  </a:lnTo>
                  <a:cubicBezTo>
                    <a:pt x="2121939" y="3051889"/>
                    <a:pt x="2089344" y="3131057"/>
                    <a:pt x="2053361" y="3209803"/>
                  </a:cubicBezTo>
                  <a:cubicBezTo>
                    <a:pt x="2017373" y="3288530"/>
                    <a:pt x="1978850" y="3364970"/>
                    <a:pt x="1938019" y="3438996"/>
                  </a:cubicBezTo>
                  <a:lnTo>
                    <a:pt x="1899637" y="3502791"/>
                  </a:lnTo>
                  <a:lnTo>
                    <a:pt x="1749744" y="3459348"/>
                  </a:lnTo>
                  <a:lnTo>
                    <a:pt x="1608111" y="3415107"/>
                  </a:lnTo>
                  <a:cubicBezTo>
                    <a:pt x="1239845" y="3295233"/>
                    <a:pt x="807151" y="3126085"/>
                    <a:pt x="352814" y="2919107"/>
                  </a:cubicBezTo>
                  <a:cubicBezTo>
                    <a:pt x="277091" y="2884611"/>
                    <a:pt x="202558" y="2849879"/>
                    <a:pt x="129384" y="2815026"/>
                  </a:cubicBezTo>
                  <a:lnTo>
                    <a:pt x="0" y="2752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2d266dab692_0_295"/>
            <p:cNvSpPr/>
            <p:nvPr/>
          </p:nvSpPr>
          <p:spPr>
            <a:xfrm>
              <a:off x="0" y="-1"/>
              <a:ext cx="9141087" cy="5155928"/>
            </a:xfrm>
            <a:custGeom>
              <a:rect b="b" l="l" r="r" t="t"/>
              <a:pathLst>
                <a:path extrusionOk="0" h="5155928" w="9141087">
                  <a:moveTo>
                    <a:pt x="1526153" y="0"/>
                  </a:moveTo>
                  <a:lnTo>
                    <a:pt x="9141087" y="0"/>
                  </a:lnTo>
                  <a:lnTo>
                    <a:pt x="9141087" y="5154827"/>
                  </a:lnTo>
                  <a:lnTo>
                    <a:pt x="0" y="5154827"/>
                  </a:lnTo>
                  <a:lnTo>
                    <a:pt x="0" y="5146451"/>
                  </a:lnTo>
                  <a:lnTo>
                    <a:pt x="75637" y="5154368"/>
                  </a:lnTo>
                  <a:cubicBezTo>
                    <a:pt x="776345" y="5184094"/>
                    <a:pt x="1521473" y="4787639"/>
                    <a:pt x="2058507" y="4098986"/>
                  </a:cubicBezTo>
                  <a:lnTo>
                    <a:pt x="2157322" y="3961433"/>
                  </a:lnTo>
                  <a:lnTo>
                    <a:pt x="2164242" y="3962746"/>
                  </a:lnTo>
                  <a:lnTo>
                    <a:pt x="2202530" y="3971148"/>
                  </a:lnTo>
                  <a:lnTo>
                    <a:pt x="2280575" y="3984804"/>
                  </a:lnTo>
                  <a:lnTo>
                    <a:pt x="2326734" y="3993557"/>
                  </a:lnTo>
                  <a:lnTo>
                    <a:pt x="2326992" y="3992927"/>
                  </a:lnTo>
                  <a:lnTo>
                    <a:pt x="2387013" y="4003429"/>
                  </a:lnTo>
                  <a:cubicBezTo>
                    <a:pt x="2799150" y="4065178"/>
                    <a:pt x="3079131" y="4031158"/>
                    <a:pt x="3145582" y="3885282"/>
                  </a:cubicBezTo>
                  <a:cubicBezTo>
                    <a:pt x="3218973" y="3724445"/>
                    <a:pt x="3017460" y="3460150"/>
                    <a:pt x="2630604" y="3157424"/>
                  </a:cubicBezTo>
                  <a:lnTo>
                    <a:pt x="2590729" y="3127515"/>
                  </a:lnTo>
                  <a:lnTo>
                    <a:pt x="2667774" y="2889009"/>
                  </a:lnTo>
                  <a:cubicBezTo>
                    <a:pt x="3005732" y="1683964"/>
                    <a:pt x="2631698" y="490305"/>
                    <a:pt x="1719839" y="73550"/>
                  </a:cubicBezTo>
                  <a:lnTo>
                    <a:pt x="1526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d266dab692_0_295"/>
            <p:cNvSpPr/>
            <p:nvPr/>
          </p:nvSpPr>
          <p:spPr>
            <a:xfrm>
              <a:off x="0" y="3174823"/>
              <a:ext cx="1677049" cy="1665275"/>
            </a:xfrm>
            <a:custGeom>
              <a:rect b="b" l="l" r="r" t="t"/>
              <a:pathLst>
                <a:path extrusionOk="0" h="1665275" w="1677049">
                  <a:moveTo>
                    <a:pt x="0" y="0"/>
                  </a:moveTo>
                  <a:lnTo>
                    <a:pt x="55062" y="27525"/>
                  </a:lnTo>
                  <a:cubicBezTo>
                    <a:pt x="140029" y="68726"/>
                    <a:pt x="226710" y="109496"/>
                    <a:pt x="314915" y="149684"/>
                  </a:cubicBezTo>
                  <a:cubicBezTo>
                    <a:pt x="667741" y="310496"/>
                    <a:pt x="1011578" y="446790"/>
                    <a:pt x="1331241" y="555564"/>
                  </a:cubicBezTo>
                  <a:lnTo>
                    <a:pt x="1521376" y="617362"/>
                  </a:lnTo>
                  <a:lnTo>
                    <a:pt x="1521140" y="617775"/>
                  </a:lnTo>
                  <a:lnTo>
                    <a:pt x="1540381" y="623539"/>
                  </a:lnTo>
                  <a:lnTo>
                    <a:pt x="1566219" y="631937"/>
                  </a:lnTo>
                  <a:lnTo>
                    <a:pt x="1666079" y="661195"/>
                  </a:lnTo>
                  <a:lnTo>
                    <a:pt x="1677049" y="664481"/>
                  </a:lnTo>
                  <a:lnTo>
                    <a:pt x="1667186" y="678371"/>
                  </a:lnTo>
                  <a:cubicBezTo>
                    <a:pt x="1224914" y="1253212"/>
                    <a:pt x="632916" y="1612206"/>
                    <a:pt x="58278" y="1663563"/>
                  </a:cubicBezTo>
                  <a:lnTo>
                    <a:pt x="0" y="1665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d266dab692_0_295"/>
            <p:cNvSpPr/>
            <p:nvPr/>
          </p:nvSpPr>
          <p:spPr>
            <a:xfrm>
              <a:off x="2376848" y="3253687"/>
              <a:ext cx="343930" cy="361770"/>
            </a:xfrm>
            <a:custGeom>
              <a:rect b="b" l="l" r="r" t="t"/>
              <a:pathLst>
                <a:path extrusionOk="0" h="361770" w="343930">
                  <a:moveTo>
                    <a:pt x="163744" y="0"/>
                  </a:moveTo>
                  <a:lnTo>
                    <a:pt x="178396" y="13750"/>
                  </a:lnTo>
                  <a:cubicBezTo>
                    <a:pt x="304317" y="138942"/>
                    <a:pt x="364544" y="238018"/>
                    <a:pt x="337605" y="297178"/>
                  </a:cubicBezTo>
                  <a:cubicBezTo>
                    <a:pt x="320278" y="335262"/>
                    <a:pt x="269017" y="356259"/>
                    <a:pt x="189169" y="361598"/>
                  </a:cubicBezTo>
                  <a:lnTo>
                    <a:pt x="101228" y="361770"/>
                  </a:lnTo>
                  <a:lnTo>
                    <a:pt x="94227" y="361237"/>
                  </a:lnTo>
                  <a:lnTo>
                    <a:pt x="4676" y="352915"/>
                  </a:lnTo>
                  <a:lnTo>
                    <a:pt x="0" y="352321"/>
                  </a:lnTo>
                  <a:lnTo>
                    <a:pt x="101987" y="150236"/>
                  </a:lnTo>
                  <a:lnTo>
                    <a:pt x="163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g2d266dab692_0_295"/>
          <p:cNvSpPr txBox="1"/>
          <p:nvPr>
            <p:ph idx="1" type="body"/>
          </p:nvPr>
        </p:nvSpPr>
        <p:spPr>
          <a:xfrm>
            <a:off x="3889717" y="2660590"/>
            <a:ext cx="4451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lt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g2d266dab692_0_295"/>
          <p:cNvSpPr txBox="1"/>
          <p:nvPr>
            <p:ph idx="2" type="body"/>
          </p:nvPr>
        </p:nvSpPr>
        <p:spPr>
          <a:xfrm>
            <a:off x="3889718" y="3306205"/>
            <a:ext cx="4451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56" name="Google Shape;256;g2d266dab692_0_295"/>
          <p:cNvPicPr preferRelativeResize="0"/>
          <p:nvPr/>
        </p:nvPicPr>
        <p:blipFill rotWithShape="1">
          <a:blip r:embed="rId2">
            <a:alphaModFix/>
          </a:blip>
          <a:srcRect b="52283" l="0" r="0" t="0"/>
          <a:stretch/>
        </p:blipFill>
        <p:spPr>
          <a:xfrm>
            <a:off x="3902315" y="1626367"/>
            <a:ext cx="3100867" cy="85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Caption">
  <p:cSld name="Image Caption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266dab692_0_304"/>
          <p:cNvSpPr/>
          <p:nvPr>
            <p:ph idx="2" type="pic"/>
          </p:nvPr>
        </p:nvSpPr>
        <p:spPr>
          <a:xfrm>
            <a:off x="492055" y="1014413"/>
            <a:ext cx="5808000" cy="345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g2d266dab692_0_304"/>
          <p:cNvSpPr txBox="1"/>
          <p:nvPr>
            <p:ph idx="1" type="body"/>
          </p:nvPr>
        </p:nvSpPr>
        <p:spPr>
          <a:xfrm>
            <a:off x="6444208" y="1014413"/>
            <a:ext cx="2193300" cy="3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g2d266dab692_0_304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2d266dab692_0_304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g2d266dab692_0_304"/>
          <p:cNvSpPr txBox="1"/>
          <p:nvPr>
            <p:ph idx="3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Caption">
  <p:cSld name="4_Image Ca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/>
          <p:nvPr>
            <p:ph idx="2" type="pic"/>
          </p:nvPr>
        </p:nvSpPr>
        <p:spPr>
          <a:xfrm>
            <a:off x="492055" y="1014414"/>
            <a:ext cx="8145533" cy="3114674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7"/>
          <p:cNvSpPr txBox="1"/>
          <p:nvPr>
            <p:ph idx="1" type="body"/>
          </p:nvPr>
        </p:nvSpPr>
        <p:spPr>
          <a:xfrm>
            <a:off x="492055" y="4129087"/>
            <a:ext cx="8145533" cy="34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7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3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Caption">
  <p:cSld name="3_Image Caption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66dab692_0_310"/>
          <p:cNvSpPr/>
          <p:nvPr>
            <p:ph idx="2" type="pic"/>
          </p:nvPr>
        </p:nvSpPr>
        <p:spPr>
          <a:xfrm>
            <a:off x="492055" y="1014414"/>
            <a:ext cx="4006800" cy="31146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g2d266dab692_0_310"/>
          <p:cNvSpPr txBox="1"/>
          <p:nvPr>
            <p:ph idx="1" type="body"/>
          </p:nvPr>
        </p:nvSpPr>
        <p:spPr>
          <a:xfrm>
            <a:off x="492055" y="4129087"/>
            <a:ext cx="4006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g2d266dab692_0_310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g2d266dab692_0_310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g2d266dab692_0_310"/>
          <p:cNvSpPr/>
          <p:nvPr>
            <p:ph idx="3" type="pic"/>
          </p:nvPr>
        </p:nvSpPr>
        <p:spPr>
          <a:xfrm>
            <a:off x="4625143" y="1014414"/>
            <a:ext cx="4006800" cy="31146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g2d266dab692_0_310"/>
          <p:cNvSpPr txBox="1"/>
          <p:nvPr>
            <p:ph idx="4" type="body"/>
          </p:nvPr>
        </p:nvSpPr>
        <p:spPr>
          <a:xfrm>
            <a:off x="4625143" y="4129087"/>
            <a:ext cx="4006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g2d266dab692_0_310"/>
          <p:cNvSpPr txBox="1"/>
          <p:nvPr>
            <p:ph idx="5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Caption">
  <p:cSld name="2_Image Capti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266dab692_0_318"/>
          <p:cNvSpPr/>
          <p:nvPr>
            <p:ph idx="2" type="pic"/>
          </p:nvPr>
        </p:nvSpPr>
        <p:spPr>
          <a:xfrm>
            <a:off x="492055" y="1014414"/>
            <a:ext cx="2639700" cy="31146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g2d266dab692_0_318"/>
          <p:cNvSpPr txBox="1"/>
          <p:nvPr>
            <p:ph idx="1" type="body"/>
          </p:nvPr>
        </p:nvSpPr>
        <p:spPr>
          <a:xfrm>
            <a:off x="492055" y="4129087"/>
            <a:ext cx="2639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g2d266dab692_0_318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g2d266dab692_0_318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g2d266dab692_0_318"/>
          <p:cNvSpPr/>
          <p:nvPr>
            <p:ph idx="3" type="pic"/>
          </p:nvPr>
        </p:nvSpPr>
        <p:spPr>
          <a:xfrm>
            <a:off x="3239827" y="1014414"/>
            <a:ext cx="2639700" cy="31146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g2d266dab692_0_318"/>
          <p:cNvSpPr txBox="1"/>
          <p:nvPr>
            <p:ph idx="4" type="body"/>
          </p:nvPr>
        </p:nvSpPr>
        <p:spPr>
          <a:xfrm>
            <a:off x="3239827" y="4129087"/>
            <a:ext cx="2639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g2d266dab692_0_318"/>
          <p:cNvSpPr/>
          <p:nvPr>
            <p:ph idx="5" type="pic"/>
          </p:nvPr>
        </p:nvSpPr>
        <p:spPr>
          <a:xfrm>
            <a:off x="5987599" y="1014414"/>
            <a:ext cx="2639700" cy="31146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g2d266dab692_0_318"/>
          <p:cNvSpPr txBox="1"/>
          <p:nvPr>
            <p:ph idx="6" type="body"/>
          </p:nvPr>
        </p:nvSpPr>
        <p:spPr>
          <a:xfrm>
            <a:off x="5987599" y="4129087"/>
            <a:ext cx="2639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g2d266dab692_0_318"/>
          <p:cNvSpPr txBox="1"/>
          <p:nvPr>
            <p:ph idx="7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Chart">
  <p:cSld name="Text with Char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266dab692_0_328"/>
          <p:cNvSpPr txBox="1"/>
          <p:nvPr>
            <p:ph idx="1" type="body"/>
          </p:nvPr>
        </p:nvSpPr>
        <p:spPr>
          <a:xfrm>
            <a:off x="500063" y="1014413"/>
            <a:ext cx="2631900" cy="3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71475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•"/>
              <a:defRPr/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g2d266dab692_0_328"/>
          <p:cNvSpPr/>
          <p:nvPr>
            <p:ph idx="2" type="chart"/>
          </p:nvPr>
        </p:nvSpPr>
        <p:spPr>
          <a:xfrm>
            <a:off x="3275856" y="1024313"/>
            <a:ext cx="53682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75"/>
              <a:buFont typeface="NTR"/>
              <a:buChar char="-"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g2d266dab692_0_328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g2d266dab692_0_328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g2d266dab692_0_328"/>
          <p:cNvSpPr txBox="1"/>
          <p:nvPr>
            <p:ph idx="3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with Chart">
  <p:cSld name="1_Text with Char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266dab692_0_334"/>
          <p:cNvSpPr/>
          <p:nvPr>
            <p:ph idx="2" type="chart"/>
          </p:nvPr>
        </p:nvSpPr>
        <p:spPr>
          <a:xfrm>
            <a:off x="500064" y="1356743"/>
            <a:ext cx="81438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75"/>
              <a:buFont typeface="NTR"/>
              <a:buChar char="-"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g2d266dab692_0_334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g2d266dab692_0_334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g2d266dab692_0_334"/>
          <p:cNvSpPr txBox="1"/>
          <p:nvPr>
            <p:ph idx="1" type="body"/>
          </p:nvPr>
        </p:nvSpPr>
        <p:spPr>
          <a:xfrm>
            <a:off x="492055" y="1014413"/>
            <a:ext cx="8151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/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g2d266dab692_0_334"/>
          <p:cNvSpPr txBox="1"/>
          <p:nvPr>
            <p:ph idx="3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266dab692_0_340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g2d266dab692_0_340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g2d266dab692_0_340"/>
          <p:cNvSpPr txBox="1"/>
          <p:nvPr>
            <p:ph idx="1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p up box 1">
  <p:cSld name="Pop up box 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266dab692_0_344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g2d266dab692_0_344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g2d266dab692_0_344"/>
          <p:cNvSpPr/>
          <p:nvPr/>
        </p:nvSpPr>
        <p:spPr>
          <a:xfrm>
            <a:off x="500062" y="1089321"/>
            <a:ext cx="3966600" cy="903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d266dab692_0_344"/>
          <p:cNvSpPr txBox="1"/>
          <p:nvPr>
            <p:ph idx="1" type="body"/>
          </p:nvPr>
        </p:nvSpPr>
        <p:spPr>
          <a:xfrm>
            <a:off x="704590" y="1209783"/>
            <a:ext cx="35718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g2d266dab692_0_344"/>
          <p:cNvSpPr/>
          <p:nvPr/>
        </p:nvSpPr>
        <p:spPr>
          <a:xfrm rot="10800000">
            <a:off x="4666421" y="1089214"/>
            <a:ext cx="3966683" cy="1053388"/>
          </a:xfrm>
          <a:custGeom>
            <a:rect b="b" l="l" r="r" t="t"/>
            <a:pathLst>
              <a:path extrusionOk="0" h="3098200" w="3966683">
                <a:moveTo>
                  <a:pt x="3966683" y="3098200"/>
                </a:moveTo>
                <a:lnTo>
                  <a:pt x="0" y="3098200"/>
                </a:lnTo>
                <a:lnTo>
                  <a:pt x="0" y="440687"/>
                </a:lnTo>
                <a:lnTo>
                  <a:pt x="568196" y="440687"/>
                </a:lnTo>
                <a:lnTo>
                  <a:pt x="809515" y="0"/>
                </a:lnTo>
                <a:lnTo>
                  <a:pt x="1050834" y="440687"/>
                </a:lnTo>
                <a:lnTo>
                  <a:pt x="3966683" y="440687"/>
                </a:lnTo>
                <a:lnTo>
                  <a:pt x="3966683" y="3098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d266dab692_0_344"/>
          <p:cNvSpPr txBox="1"/>
          <p:nvPr>
            <p:ph idx="2" type="body"/>
          </p:nvPr>
        </p:nvSpPr>
        <p:spPr>
          <a:xfrm>
            <a:off x="4887123" y="1209783"/>
            <a:ext cx="35718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g2d266dab692_0_344"/>
          <p:cNvSpPr/>
          <p:nvPr/>
        </p:nvSpPr>
        <p:spPr>
          <a:xfrm>
            <a:off x="500062" y="2321773"/>
            <a:ext cx="3966600" cy="903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d266dab692_0_344"/>
          <p:cNvSpPr txBox="1"/>
          <p:nvPr>
            <p:ph idx="3" type="body"/>
          </p:nvPr>
        </p:nvSpPr>
        <p:spPr>
          <a:xfrm>
            <a:off x="704590" y="2442235"/>
            <a:ext cx="35718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g2d266dab692_0_344"/>
          <p:cNvSpPr/>
          <p:nvPr/>
        </p:nvSpPr>
        <p:spPr>
          <a:xfrm rot="10800000">
            <a:off x="4666421" y="2321666"/>
            <a:ext cx="3966683" cy="1053388"/>
          </a:xfrm>
          <a:custGeom>
            <a:rect b="b" l="l" r="r" t="t"/>
            <a:pathLst>
              <a:path extrusionOk="0" h="3098200" w="3966683">
                <a:moveTo>
                  <a:pt x="3966683" y="3098200"/>
                </a:moveTo>
                <a:lnTo>
                  <a:pt x="0" y="3098200"/>
                </a:lnTo>
                <a:lnTo>
                  <a:pt x="0" y="440687"/>
                </a:lnTo>
                <a:lnTo>
                  <a:pt x="568196" y="440687"/>
                </a:lnTo>
                <a:lnTo>
                  <a:pt x="809515" y="0"/>
                </a:lnTo>
                <a:lnTo>
                  <a:pt x="1050834" y="440687"/>
                </a:lnTo>
                <a:lnTo>
                  <a:pt x="3966683" y="440687"/>
                </a:lnTo>
                <a:lnTo>
                  <a:pt x="3966683" y="3098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2d266dab692_0_344"/>
          <p:cNvSpPr txBox="1"/>
          <p:nvPr>
            <p:ph idx="4" type="body"/>
          </p:nvPr>
        </p:nvSpPr>
        <p:spPr>
          <a:xfrm>
            <a:off x="4887123" y="2442235"/>
            <a:ext cx="35718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g2d266dab692_0_344"/>
          <p:cNvSpPr/>
          <p:nvPr/>
        </p:nvSpPr>
        <p:spPr>
          <a:xfrm>
            <a:off x="500062" y="3554225"/>
            <a:ext cx="3966600" cy="90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d266dab692_0_344"/>
          <p:cNvSpPr txBox="1"/>
          <p:nvPr>
            <p:ph idx="5" type="body"/>
          </p:nvPr>
        </p:nvSpPr>
        <p:spPr>
          <a:xfrm>
            <a:off x="704590" y="3674687"/>
            <a:ext cx="35718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g2d266dab692_0_344"/>
          <p:cNvSpPr/>
          <p:nvPr/>
        </p:nvSpPr>
        <p:spPr>
          <a:xfrm rot="10800000">
            <a:off x="4666421" y="3554118"/>
            <a:ext cx="3966683" cy="1053388"/>
          </a:xfrm>
          <a:custGeom>
            <a:rect b="b" l="l" r="r" t="t"/>
            <a:pathLst>
              <a:path extrusionOk="0" h="3098200" w="3966683">
                <a:moveTo>
                  <a:pt x="3966683" y="3098200"/>
                </a:moveTo>
                <a:lnTo>
                  <a:pt x="0" y="3098200"/>
                </a:lnTo>
                <a:lnTo>
                  <a:pt x="0" y="440687"/>
                </a:lnTo>
                <a:lnTo>
                  <a:pt x="568196" y="440687"/>
                </a:lnTo>
                <a:lnTo>
                  <a:pt x="809515" y="0"/>
                </a:lnTo>
                <a:lnTo>
                  <a:pt x="1050834" y="440687"/>
                </a:lnTo>
                <a:lnTo>
                  <a:pt x="3966683" y="440687"/>
                </a:lnTo>
                <a:lnTo>
                  <a:pt x="3966683" y="3098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sx="101000" rotWithShape="0" algn="tl" dir="4860000" dist="38100" sy="101000">
              <a:srgbClr val="73737B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d266dab692_0_344"/>
          <p:cNvSpPr txBox="1"/>
          <p:nvPr>
            <p:ph idx="6" type="body"/>
          </p:nvPr>
        </p:nvSpPr>
        <p:spPr>
          <a:xfrm>
            <a:off x="4887123" y="3674687"/>
            <a:ext cx="35718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None/>
              <a:defRPr sz="1400">
                <a:solidFill>
                  <a:srgbClr val="FFFFFF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g2d266dab692_0_344"/>
          <p:cNvSpPr txBox="1"/>
          <p:nvPr>
            <p:ph idx="7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font 18pt 2">
  <p:cSld name="2 column font 18pt 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266dab692_0_360"/>
          <p:cNvSpPr txBox="1"/>
          <p:nvPr>
            <p:ph idx="1" type="body"/>
          </p:nvPr>
        </p:nvSpPr>
        <p:spPr>
          <a:xfrm>
            <a:off x="500063" y="1419622"/>
            <a:ext cx="3935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71475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•"/>
              <a:defRPr sz="1800"/>
            </a:lvl1pPr>
            <a:lvl2pPr indent="-3556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-"/>
              <a:defRPr sz="1600"/>
            </a:lvl2pPr>
            <a:lvl3pPr indent="-33972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3pPr>
            <a:lvl4pPr indent="-33972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4pPr>
            <a:lvl5pPr indent="-33972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g2d266dab692_0_360"/>
          <p:cNvSpPr txBox="1"/>
          <p:nvPr>
            <p:ph idx="2" type="body"/>
          </p:nvPr>
        </p:nvSpPr>
        <p:spPr>
          <a:xfrm>
            <a:off x="4708528" y="1419622"/>
            <a:ext cx="3935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71475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•"/>
              <a:defRPr sz="1800"/>
            </a:lvl1pPr>
            <a:lvl2pPr indent="-3556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-"/>
              <a:defRPr sz="1600"/>
            </a:lvl2pPr>
            <a:lvl3pPr indent="-33972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3pPr>
            <a:lvl4pPr indent="-33972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4pPr>
            <a:lvl5pPr indent="-33972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g2d266dab692_0_360"/>
          <p:cNvSpPr txBox="1"/>
          <p:nvPr>
            <p:ph idx="3" type="body"/>
          </p:nvPr>
        </p:nvSpPr>
        <p:spPr>
          <a:xfrm>
            <a:off x="500063" y="1014413"/>
            <a:ext cx="3935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g2d266dab692_0_360"/>
          <p:cNvSpPr txBox="1"/>
          <p:nvPr>
            <p:ph idx="4" type="body"/>
          </p:nvPr>
        </p:nvSpPr>
        <p:spPr>
          <a:xfrm>
            <a:off x="4708529" y="1014413"/>
            <a:ext cx="3935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g2d266dab692_0_360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g2d266dab692_0_360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g2d266dab692_0_360"/>
          <p:cNvSpPr txBox="1"/>
          <p:nvPr>
            <p:ph idx="5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4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picture sub">
  <p:cSld name="Text with picture sub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266dab692_0_368"/>
          <p:cNvSpPr txBox="1"/>
          <p:nvPr>
            <p:ph idx="1" type="body"/>
          </p:nvPr>
        </p:nvSpPr>
        <p:spPr>
          <a:xfrm>
            <a:off x="500063" y="1419622"/>
            <a:ext cx="3935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600"/>
            </a:lvl1pPr>
            <a:lvl2pPr indent="-33972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Char char="-"/>
              <a:defRPr sz="1400"/>
            </a:lvl2pPr>
            <a:lvl3pPr indent="-3238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-"/>
              <a:defRPr sz="1200"/>
            </a:lvl3pPr>
            <a:lvl4pPr indent="-32385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-"/>
              <a:defRPr sz="1200"/>
            </a:lvl4pPr>
            <a:lvl5pPr indent="-32385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-"/>
              <a:defRPr sz="12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g2d266dab692_0_368"/>
          <p:cNvSpPr txBox="1"/>
          <p:nvPr>
            <p:ph idx="2" type="body"/>
          </p:nvPr>
        </p:nvSpPr>
        <p:spPr>
          <a:xfrm>
            <a:off x="500063" y="1014413"/>
            <a:ext cx="3935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g2d266dab692_0_368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g2d266dab692_0_368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g2d266dab692_0_368"/>
          <p:cNvSpPr/>
          <p:nvPr>
            <p:ph idx="3" type="pic"/>
          </p:nvPr>
        </p:nvSpPr>
        <p:spPr>
          <a:xfrm>
            <a:off x="4708528" y="1014413"/>
            <a:ext cx="3929100" cy="32463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g2d266dab692_0_368"/>
          <p:cNvSpPr txBox="1"/>
          <p:nvPr>
            <p:ph idx="4" type="body"/>
          </p:nvPr>
        </p:nvSpPr>
        <p:spPr>
          <a:xfrm>
            <a:off x="4708529" y="4260751"/>
            <a:ext cx="392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7F7F7F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g2d266dab692_0_368"/>
          <p:cNvSpPr txBox="1"/>
          <p:nvPr>
            <p:ph idx="5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4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 Person Profile v1">
  <p:cSld name="2_3 Person Profile v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g2d266dab692_0_376"/>
          <p:cNvCxnSpPr/>
          <p:nvPr/>
        </p:nvCxnSpPr>
        <p:spPr>
          <a:xfrm>
            <a:off x="2699792" y="1653835"/>
            <a:ext cx="504000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g2d266dab692_0_376"/>
          <p:cNvSpPr txBox="1"/>
          <p:nvPr>
            <p:ph idx="1" type="body"/>
          </p:nvPr>
        </p:nvSpPr>
        <p:spPr>
          <a:xfrm>
            <a:off x="2699792" y="1139340"/>
            <a:ext cx="59379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1" i="0" sz="1100">
                <a:solidFill>
                  <a:schemeClr val="accen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2" name="Google Shape;332;g2d266dab692_0_376"/>
          <p:cNvSpPr txBox="1"/>
          <p:nvPr>
            <p:ph idx="2" type="body"/>
          </p:nvPr>
        </p:nvSpPr>
        <p:spPr>
          <a:xfrm>
            <a:off x="2699792" y="1413332"/>
            <a:ext cx="5937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50"/>
              <a:buFont typeface="Arial"/>
              <a:buNone/>
              <a:defRPr b="0" i="0" sz="10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g2d266dab692_0_376"/>
          <p:cNvSpPr txBox="1"/>
          <p:nvPr>
            <p:ph idx="3" type="body"/>
          </p:nvPr>
        </p:nvSpPr>
        <p:spPr>
          <a:xfrm>
            <a:off x="2699792" y="1683746"/>
            <a:ext cx="5937900" cy="22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50"/>
              <a:buFont typeface="Arial"/>
              <a:buNone/>
              <a:defRPr b="0" i="0" sz="10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g2d266dab692_0_376"/>
          <p:cNvSpPr/>
          <p:nvPr>
            <p:ph idx="4" type="pic"/>
          </p:nvPr>
        </p:nvSpPr>
        <p:spPr>
          <a:xfrm>
            <a:off x="500063" y="1137670"/>
            <a:ext cx="1767600" cy="17676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g2d266dab692_0_376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g2d266dab692_0_376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g2d266dab692_0_376"/>
          <p:cNvSpPr txBox="1"/>
          <p:nvPr>
            <p:ph idx="5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 Person Profile v2">
  <p:cSld name="2_3 Person Profile v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g2d266dab692_0_385"/>
          <p:cNvCxnSpPr/>
          <p:nvPr/>
        </p:nvCxnSpPr>
        <p:spPr>
          <a:xfrm>
            <a:off x="500063" y="2682018"/>
            <a:ext cx="504000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g2d266dab692_0_385"/>
          <p:cNvSpPr txBox="1"/>
          <p:nvPr>
            <p:ph idx="1" type="body"/>
          </p:nvPr>
        </p:nvSpPr>
        <p:spPr>
          <a:xfrm>
            <a:off x="500062" y="2167523"/>
            <a:ext cx="25155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g2d266dab692_0_385"/>
          <p:cNvSpPr txBox="1"/>
          <p:nvPr>
            <p:ph idx="2" type="body"/>
          </p:nvPr>
        </p:nvSpPr>
        <p:spPr>
          <a:xfrm>
            <a:off x="500062" y="2441515"/>
            <a:ext cx="25155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g2d266dab692_0_385"/>
          <p:cNvSpPr txBox="1"/>
          <p:nvPr>
            <p:ph idx="3" type="body"/>
          </p:nvPr>
        </p:nvSpPr>
        <p:spPr>
          <a:xfrm>
            <a:off x="500062" y="2711930"/>
            <a:ext cx="2515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g2d266dab692_0_385"/>
          <p:cNvSpPr/>
          <p:nvPr>
            <p:ph idx="4" type="pic"/>
          </p:nvPr>
        </p:nvSpPr>
        <p:spPr>
          <a:xfrm>
            <a:off x="500063" y="1012743"/>
            <a:ext cx="1134900" cy="1134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4" name="Google Shape;344;g2d266dab692_0_385"/>
          <p:cNvCxnSpPr/>
          <p:nvPr/>
        </p:nvCxnSpPr>
        <p:spPr>
          <a:xfrm>
            <a:off x="3305850" y="2682018"/>
            <a:ext cx="504000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g2d266dab692_0_385"/>
          <p:cNvSpPr txBox="1"/>
          <p:nvPr>
            <p:ph idx="5" type="body"/>
          </p:nvPr>
        </p:nvSpPr>
        <p:spPr>
          <a:xfrm>
            <a:off x="3305849" y="2167523"/>
            <a:ext cx="25155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g2d266dab692_0_385"/>
          <p:cNvSpPr txBox="1"/>
          <p:nvPr>
            <p:ph idx="6" type="body"/>
          </p:nvPr>
        </p:nvSpPr>
        <p:spPr>
          <a:xfrm>
            <a:off x="3305849" y="2441515"/>
            <a:ext cx="25155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g2d266dab692_0_385"/>
          <p:cNvSpPr txBox="1"/>
          <p:nvPr>
            <p:ph idx="7" type="body"/>
          </p:nvPr>
        </p:nvSpPr>
        <p:spPr>
          <a:xfrm>
            <a:off x="3305849" y="2711930"/>
            <a:ext cx="2515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g2d266dab692_0_385"/>
          <p:cNvSpPr/>
          <p:nvPr>
            <p:ph idx="8" type="pic"/>
          </p:nvPr>
        </p:nvSpPr>
        <p:spPr>
          <a:xfrm>
            <a:off x="3305850" y="1012743"/>
            <a:ext cx="1134900" cy="1134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9" name="Google Shape;349;g2d266dab692_0_385"/>
          <p:cNvCxnSpPr/>
          <p:nvPr/>
        </p:nvCxnSpPr>
        <p:spPr>
          <a:xfrm>
            <a:off x="6111639" y="2682018"/>
            <a:ext cx="504000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g2d266dab692_0_385"/>
          <p:cNvSpPr txBox="1"/>
          <p:nvPr>
            <p:ph idx="9" type="body"/>
          </p:nvPr>
        </p:nvSpPr>
        <p:spPr>
          <a:xfrm>
            <a:off x="6111638" y="2167523"/>
            <a:ext cx="25155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g2d266dab692_0_385"/>
          <p:cNvSpPr txBox="1"/>
          <p:nvPr>
            <p:ph idx="13" type="body"/>
          </p:nvPr>
        </p:nvSpPr>
        <p:spPr>
          <a:xfrm>
            <a:off x="6111638" y="2441515"/>
            <a:ext cx="25155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g2d266dab692_0_385"/>
          <p:cNvSpPr txBox="1"/>
          <p:nvPr>
            <p:ph idx="14" type="body"/>
          </p:nvPr>
        </p:nvSpPr>
        <p:spPr>
          <a:xfrm>
            <a:off x="6111638" y="2711930"/>
            <a:ext cx="2515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g2d266dab692_0_385"/>
          <p:cNvSpPr/>
          <p:nvPr>
            <p:ph idx="15" type="pic"/>
          </p:nvPr>
        </p:nvSpPr>
        <p:spPr>
          <a:xfrm>
            <a:off x="6111639" y="1012743"/>
            <a:ext cx="1134900" cy="11349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g2d266dab692_0_385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g2d266dab692_0_385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g2d266dab692_0_385"/>
          <p:cNvSpPr txBox="1"/>
          <p:nvPr>
            <p:ph idx="16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ad61229ee8_0_1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g2ad61229ee8_0_1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g2ad61229ee8_0_1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3 Person Profile v2">
  <p:cSld name="3_3 Person Profile v2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g2d266dab692_0_404"/>
          <p:cNvCxnSpPr/>
          <p:nvPr/>
        </p:nvCxnSpPr>
        <p:spPr>
          <a:xfrm>
            <a:off x="500063" y="2682018"/>
            <a:ext cx="378300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g2d266dab692_0_404"/>
          <p:cNvSpPr txBox="1"/>
          <p:nvPr>
            <p:ph idx="1" type="body"/>
          </p:nvPr>
        </p:nvSpPr>
        <p:spPr>
          <a:xfrm>
            <a:off x="500062" y="2167523"/>
            <a:ext cx="1888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g2d266dab692_0_404"/>
          <p:cNvSpPr txBox="1"/>
          <p:nvPr>
            <p:ph idx="2" type="body"/>
          </p:nvPr>
        </p:nvSpPr>
        <p:spPr>
          <a:xfrm>
            <a:off x="500062" y="2441515"/>
            <a:ext cx="18882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1" name="Google Shape;361;g2d266dab692_0_404"/>
          <p:cNvSpPr txBox="1"/>
          <p:nvPr>
            <p:ph idx="3" type="body"/>
          </p:nvPr>
        </p:nvSpPr>
        <p:spPr>
          <a:xfrm>
            <a:off x="500062" y="2711930"/>
            <a:ext cx="1888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g2d266dab692_0_404"/>
          <p:cNvSpPr/>
          <p:nvPr>
            <p:ph idx="4" type="pic"/>
          </p:nvPr>
        </p:nvSpPr>
        <p:spPr>
          <a:xfrm>
            <a:off x="500063" y="1012743"/>
            <a:ext cx="1134900" cy="1134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g2d266dab692_0_404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g2d266dab692_0_404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65" name="Google Shape;365;g2d266dab692_0_404"/>
          <p:cNvCxnSpPr/>
          <p:nvPr/>
        </p:nvCxnSpPr>
        <p:spPr>
          <a:xfrm>
            <a:off x="2587047" y="2682018"/>
            <a:ext cx="378300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g2d266dab692_0_404"/>
          <p:cNvSpPr txBox="1"/>
          <p:nvPr>
            <p:ph idx="5" type="body"/>
          </p:nvPr>
        </p:nvSpPr>
        <p:spPr>
          <a:xfrm>
            <a:off x="2587046" y="2167523"/>
            <a:ext cx="1888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g2d266dab692_0_404"/>
          <p:cNvSpPr txBox="1"/>
          <p:nvPr>
            <p:ph idx="6" type="body"/>
          </p:nvPr>
        </p:nvSpPr>
        <p:spPr>
          <a:xfrm>
            <a:off x="2587046" y="2441515"/>
            <a:ext cx="18882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g2d266dab692_0_404"/>
          <p:cNvSpPr txBox="1"/>
          <p:nvPr>
            <p:ph idx="7" type="body"/>
          </p:nvPr>
        </p:nvSpPr>
        <p:spPr>
          <a:xfrm>
            <a:off x="2587046" y="2711930"/>
            <a:ext cx="1888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69" name="Google Shape;369;g2d266dab692_0_404"/>
          <p:cNvCxnSpPr/>
          <p:nvPr/>
        </p:nvCxnSpPr>
        <p:spPr>
          <a:xfrm>
            <a:off x="4674031" y="2682018"/>
            <a:ext cx="378300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0" name="Google Shape;370;g2d266dab692_0_404"/>
          <p:cNvSpPr txBox="1"/>
          <p:nvPr>
            <p:ph idx="8" type="body"/>
          </p:nvPr>
        </p:nvSpPr>
        <p:spPr>
          <a:xfrm>
            <a:off x="4674030" y="2167523"/>
            <a:ext cx="1888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g2d266dab692_0_404"/>
          <p:cNvSpPr txBox="1"/>
          <p:nvPr>
            <p:ph idx="9" type="body"/>
          </p:nvPr>
        </p:nvSpPr>
        <p:spPr>
          <a:xfrm>
            <a:off x="4674030" y="2441515"/>
            <a:ext cx="18882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g2d266dab692_0_404"/>
          <p:cNvSpPr txBox="1"/>
          <p:nvPr>
            <p:ph idx="13" type="body"/>
          </p:nvPr>
        </p:nvSpPr>
        <p:spPr>
          <a:xfrm>
            <a:off x="4674030" y="2711930"/>
            <a:ext cx="1888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73" name="Google Shape;373;g2d266dab692_0_404"/>
          <p:cNvCxnSpPr/>
          <p:nvPr/>
        </p:nvCxnSpPr>
        <p:spPr>
          <a:xfrm>
            <a:off x="6761014" y="2682018"/>
            <a:ext cx="378300" cy="0"/>
          </a:xfrm>
          <a:prstGeom prst="straightConnector1">
            <a:avLst/>
          </a:prstGeom>
          <a:noFill/>
          <a:ln cap="rnd" cmpd="sng" w="12700">
            <a:solidFill>
              <a:srgbClr val="5453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g2d266dab692_0_404"/>
          <p:cNvSpPr txBox="1"/>
          <p:nvPr>
            <p:ph idx="14" type="body"/>
          </p:nvPr>
        </p:nvSpPr>
        <p:spPr>
          <a:xfrm>
            <a:off x="6761013" y="2167523"/>
            <a:ext cx="1888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50"/>
              <a:buFont typeface="Arial"/>
              <a:buNone/>
              <a:defRPr b="1" i="0" sz="1400">
                <a:solidFill>
                  <a:schemeClr val="accen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g2d266dab692_0_404"/>
          <p:cNvSpPr txBox="1"/>
          <p:nvPr>
            <p:ph idx="15" type="body"/>
          </p:nvPr>
        </p:nvSpPr>
        <p:spPr>
          <a:xfrm>
            <a:off x="6761013" y="2441515"/>
            <a:ext cx="18882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g2d266dab692_0_404"/>
          <p:cNvSpPr txBox="1"/>
          <p:nvPr>
            <p:ph idx="16" type="body"/>
          </p:nvPr>
        </p:nvSpPr>
        <p:spPr>
          <a:xfrm>
            <a:off x="6761013" y="2711930"/>
            <a:ext cx="1888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75"/>
              <a:buFont typeface="Arial"/>
              <a:buNone/>
              <a:defRPr b="0" i="0" sz="1100">
                <a:solidFill>
                  <a:schemeClr val="dk1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g2d266dab692_0_404"/>
          <p:cNvSpPr/>
          <p:nvPr>
            <p:ph idx="17" type="pic"/>
          </p:nvPr>
        </p:nvSpPr>
        <p:spPr>
          <a:xfrm>
            <a:off x="2587046" y="1012743"/>
            <a:ext cx="1134900" cy="11349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g2d266dab692_0_404"/>
          <p:cNvSpPr/>
          <p:nvPr>
            <p:ph idx="18" type="pic"/>
          </p:nvPr>
        </p:nvSpPr>
        <p:spPr>
          <a:xfrm>
            <a:off x="4674030" y="1012743"/>
            <a:ext cx="1134900" cy="11349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g2d266dab692_0_404"/>
          <p:cNvSpPr/>
          <p:nvPr>
            <p:ph idx="19" type="pic"/>
          </p:nvPr>
        </p:nvSpPr>
        <p:spPr>
          <a:xfrm>
            <a:off x="6761013" y="1012743"/>
            <a:ext cx="1134900" cy="11349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g2d266dab692_0_404"/>
          <p:cNvSpPr txBox="1"/>
          <p:nvPr>
            <p:ph idx="20" type="body"/>
          </p:nvPr>
        </p:nvSpPr>
        <p:spPr>
          <a:xfrm>
            <a:off x="1683521" y="4731542"/>
            <a:ext cx="6384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1" showMasterSp="0">
  <p:cSld name="1_Cover 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idx="1" type="body"/>
          </p:nvPr>
        </p:nvSpPr>
        <p:spPr>
          <a:xfrm>
            <a:off x="3889717" y="2715766"/>
            <a:ext cx="4451678" cy="8749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accent3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2" type="body"/>
          </p:nvPr>
        </p:nvSpPr>
        <p:spPr>
          <a:xfrm>
            <a:off x="3889718" y="4082874"/>
            <a:ext cx="4451677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" name="Google Shape;39;p38"/>
          <p:cNvPicPr preferRelativeResize="0"/>
          <p:nvPr/>
        </p:nvPicPr>
        <p:blipFill rotWithShape="1">
          <a:blip r:embed="rId2">
            <a:alphaModFix/>
          </a:blip>
          <a:srcRect b="52284" l="0" r="0" t="0"/>
          <a:stretch/>
        </p:blipFill>
        <p:spPr>
          <a:xfrm>
            <a:off x="3902315" y="1626367"/>
            <a:ext cx="3100868" cy="85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8"/>
          <p:cNvPicPr preferRelativeResize="0"/>
          <p:nvPr/>
        </p:nvPicPr>
        <p:blipFill rotWithShape="1">
          <a:blip r:embed="rId3">
            <a:alphaModFix/>
          </a:blip>
          <a:srcRect b="234" l="38524" r="0" t="1211"/>
          <a:stretch/>
        </p:blipFill>
        <p:spPr>
          <a:xfrm>
            <a:off x="0" y="0"/>
            <a:ext cx="3161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8"/>
          <p:cNvSpPr txBox="1"/>
          <p:nvPr>
            <p:ph idx="3" type="body"/>
          </p:nvPr>
        </p:nvSpPr>
        <p:spPr>
          <a:xfrm>
            <a:off x="3889717" y="3690868"/>
            <a:ext cx="4451678" cy="349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300"/>
              </a:spcBef>
              <a:spcAft>
                <a:spcPts val="0"/>
              </a:spcAft>
              <a:buSzPts val="2250"/>
              <a:buNone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vider 1" showMasterSp="0">
  <p:cSld name="4_Divider 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9"/>
          <p:cNvGrpSpPr/>
          <p:nvPr/>
        </p:nvGrpSpPr>
        <p:grpSpPr>
          <a:xfrm>
            <a:off x="0" y="-1"/>
            <a:ext cx="9141087" cy="5155928"/>
            <a:chOff x="0" y="-1"/>
            <a:chExt cx="9141087" cy="5155928"/>
          </a:xfrm>
        </p:grpSpPr>
        <p:sp>
          <p:nvSpPr>
            <p:cNvPr id="44" name="Google Shape;44;p39"/>
            <p:cNvSpPr/>
            <p:nvPr/>
          </p:nvSpPr>
          <p:spPr>
            <a:xfrm>
              <a:off x="0" y="0"/>
              <a:ext cx="2348678" cy="3502791"/>
            </a:xfrm>
            <a:custGeom>
              <a:rect b="b" l="l" r="r" t="t"/>
              <a:pathLst>
                <a:path extrusionOk="0" h="3502791" w="2348678">
                  <a:moveTo>
                    <a:pt x="0" y="0"/>
                  </a:moveTo>
                  <a:lnTo>
                    <a:pt x="525537" y="0"/>
                  </a:lnTo>
                  <a:lnTo>
                    <a:pt x="477649" y="11761"/>
                  </a:lnTo>
                  <a:cubicBezTo>
                    <a:pt x="337298" y="54090"/>
                    <a:pt x="198160" y="111742"/>
                    <a:pt x="62225" y="183642"/>
                  </a:cubicBezTo>
                  <a:cubicBezTo>
                    <a:pt x="62225" y="183642"/>
                    <a:pt x="58176" y="186913"/>
                    <a:pt x="59890" y="190324"/>
                  </a:cubicBezTo>
                  <a:cubicBezTo>
                    <a:pt x="61604" y="193735"/>
                    <a:pt x="66959" y="192199"/>
                    <a:pt x="66959" y="192199"/>
                  </a:cubicBezTo>
                  <a:cubicBezTo>
                    <a:pt x="514156" y="-7207"/>
                    <a:pt x="986540" y="-35167"/>
                    <a:pt x="1402010" y="154763"/>
                  </a:cubicBezTo>
                  <a:cubicBezTo>
                    <a:pt x="2220361" y="528726"/>
                    <a:pt x="2546084" y="1622623"/>
                    <a:pt x="2229032" y="2734319"/>
                  </a:cubicBezTo>
                  <a:lnTo>
                    <a:pt x="2191499" y="2849202"/>
                  </a:lnTo>
                  <a:lnTo>
                    <a:pt x="2121922" y="2804073"/>
                  </a:lnTo>
                  <a:cubicBezTo>
                    <a:pt x="1801129" y="2602569"/>
                    <a:pt x="1421055" y="2395579"/>
                    <a:pt x="1003565" y="2198977"/>
                  </a:cubicBezTo>
                  <a:cubicBezTo>
                    <a:pt x="1003565" y="2198977"/>
                    <a:pt x="997199" y="2196820"/>
                    <a:pt x="995646" y="2201009"/>
                  </a:cubicBezTo>
                  <a:cubicBezTo>
                    <a:pt x="994090" y="2205199"/>
                    <a:pt x="998896" y="2208929"/>
                    <a:pt x="998896" y="2208929"/>
                  </a:cubicBezTo>
                  <a:cubicBezTo>
                    <a:pt x="1434380" y="2451555"/>
                    <a:pt x="1833684" y="2702502"/>
                    <a:pt x="2137892" y="2923903"/>
                  </a:cubicBezTo>
                  <a:lnTo>
                    <a:pt x="2161363" y="2941446"/>
                  </a:lnTo>
                  <a:lnTo>
                    <a:pt x="2151199" y="2972556"/>
                  </a:lnTo>
                  <a:cubicBezTo>
                    <a:pt x="2121939" y="3051889"/>
                    <a:pt x="2089344" y="3131057"/>
                    <a:pt x="2053361" y="3209803"/>
                  </a:cubicBezTo>
                  <a:cubicBezTo>
                    <a:pt x="2017373" y="3288530"/>
                    <a:pt x="1978850" y="3364970"/>
                    <a:pt x="1938019" y="3438996"/>
                  </a:cubicBezTo>
                  <a:lnTo>
                    <a:pt x="1899637" y="3502791"/>
                  </a:lnTo>
                  <a:lnTo>
                    <a:pt x="1749744" y="3459348"/>
                  </a:lnTo>
                  <a:lnTo>
                    <a:pt x="1608111" y="3415107"/>
                  </a:lnTo>
                  <a:cubicBezTo>
                    <a:pt x="1239845" y="3295233"/>
                    <a:pt x="807151" y="3126085"/>
                    <a:pt x="352814" y="2919107"/>
                  </a:cubicBezTo>
                  <a:cubicBezTo>
                    <a:pt x="277091" y="2884611"/>
                    <a:pt x="202558" y="2849879"/>
                    <a:pt x="129384" y="2815026"/>
                  </a:cubicBezTo>
                  <a:lnTo>
                    <a:pt x="0" y="2752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9"/>
            <p:cNvSpPr/>
            <p:nvPr/>
          </p:nvSpPr>
          <p:spPr>
            <a:xfrm>
              <a:off x="0" y="-1"/>
              <a:ext cx="9141087" cy="5155928"/>
            </a:xfrm>
            <a:custGeom>
              <a:rect b="b" l="l" r="r" t="t"/>
              <a:pathLst>
                <a:path extrusionOk="0" h="5155928" w="9141087">
                  <a:moveTo>
                    <a:pt x="1526153" y="0"/>
                  </a:moveTo>
                  <a:lnTo>
                    <a:pt x="9141087" y="0"/>
                  </a:lnTo>
                  <a:lnTo>
                    <a:pt x="9141087" y="5154827"/>
                  </a:lnTo>
                  <a:lnTo>
                    <a:pt x="0" y="5154827"/>
                  </a:lnTo>
                  <a:lnTo>
                    <a:pt x="0" y="5146451"/>
                  </a:lnTo>
                  <a:lnTo>
                    <a:pt x="75637" y="5154368"/>
                  </a:lnTo>
                  <a:cubicBezTo>
                    <a:pt x="776345" y="5184094"/>
                    <a:pt x="1521473" y="4787639"/>
                    <a:pt x="2058507" y="4098986"/>
                  </a:cubicBezTo>
                  <a:lnTo>
                    <a:pt x="2157322" y="3961433"/>
                  </a:lnTo>
                  <a:lnTo>
                    <a:pt x="2164242" y="3962746"/>
                  </a:lnTo>
                  <a:lnTo>
                    <a:pt x="2202530" y="3971148"/>
                  </a:lnTo>
                  <a:lnTo>
                    <a:pt x="2280575" y="3984804"/>
                  </a:lnTo>
                  <a:lnTo>
                    <a:pt x="2326734" y="3993557"/>
                  </a:lnTo>
                  <a:lnTo>
                    <a:pt x="2326992" y="3992927"/>
                  </a:lnTo>
                  <a:lnTo>
                    <a:pt x="2387013" y="4003429"/>
                  </a:lnTo>
                  <a:cubicBezTo>
                    <a:pt x="2799150" y="4065178"/>
                    <a:pt x="3079131" y="4031158"/>
                    <a:pt x="3145582" y="3885282"/>
                  </a:cubicBezTo>
                  <a:cubicBezTo>
                    <a:pt x="3218973" y="3724445"/>
                    <a:pt x="3017460" y="3460150"/>
                    <a:pt x="2630604" y="3157424"/>
                  </a:cubicBezTo>
                  <a:lnTo>
                    <a:pt x="2590729" y="3127515"/>
                  </a:lnTo>
                  <a:lnTo>
                    <a:pt x="2667774" y="2889009"/>
                  </a:lnTo>
                  <a:cubicBezTo>
                    <a:pt x="3005732" y="1683964"/>
                    <a:pt x="2631698" y="490305"/>
                    <a:pt x="1719839" y="73550"/>
                  </a:cubicBezTo>
                  <a:lnTo>
                    <a:pt x="15261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9"/>
            <p:cNvSpPr/>
            <p:nvPr/>
          </p:nvSpPr>
          <p:spPr>
            <a:xfrm>
              <a:off x="0" y="3174823"/>
              <a:ext cx="1677049" cy="1665275"/>
            </a:xfrm>
            <a:custGeom>
              <a:rect b="b" l="l" r="r" t="t"/>
              <a:pathLst>
                <a:path extrusionOk="0" h="1665275" w="1677049">
                  <a:moveTo>
                    <a:pt x="0" y="0"/>
                  </a:moveTo>
                  <a:lnTo>
                    <a:pt x="55062" y="27525"/>
                  </a:lnTo>
                  <a:cubicBezTo>
                    <a:pt x="140029" y="68726"/>
                    <a:pt x="226710" y="109496"/>
                    <a:pt x="314915" y="149684"/>
                  </a:cubicBezTo>
                  <a:cubicBezTo>
                    <a:pt x="667741" y="310496"/>
                    <a:pt x="1011578" y="446790"/>
                    <a:pt x="1331241" y="555564"/>
                  </a:cubicBezTo>
                  <a:lnTo>
                    <a:pt x="1521376" y="617362"/>
                  </a:lnTo>
                  <a:lnTo>
                    <a:pt x="1521140" y="617775"/>
                  </a:lnTo>
                  <a:lnTo>
                    <a:pt x="1540381" y="623539"/>
                  </a:lnTo>
                  <a:lnTo>
                    <a:pt x="1566219" y="631937"/>
                  </a:lnTo>
                  <a:lnTo>
                    <a:pt x="1666079" y="661195"/>
                  </a:lnTo>
                  <a:lnTo>
                    <a:pt x="1677049" y="664481"/>
                  </a:lnTo>
                  <a:lnTo>
                    <a:pt x="1667186" y="678371"/>
                  </a:lnTo>
                  <a:cubicBezTo>
                    <a:pt x="1224914" y="1253212"/>
                    <a:pt x="632916" y="1612206"/>
                    <a:pt x="58278" y="1663563"/>
                  </a:cubicBezTo>
                  <a:lnTo>
                    <a:pt x="0" y="1665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9"/>
            <p:cNvSpPr/>
            <p:nvPr/>
          </p:nvSpPr>
          <p:spPr>
            <a:xfrm>
              <a:off x="2376848" y="3253687"/>
              <a:ext cx="343930" cy="361770"/>
            </a:xfrm>
            <a:custGeom>
              <a:rect b="b" l="l" r="r" t="t"/>
              <a:pathLst>
                <a:path extrusionOk="0" h="361770" w="343930">
                  <a:moveTo>
                    <a:pt x="163744" y="0"/>
                  </a:moveTo>
                  <a:lnTo>
                    <a:pt x="178396" y="13750"/>
                  </a:lnTo>
                  <a:cubicBezTo>
                    <a:pt x="304317" y="138942"/>
                    <a:pt x="364544" y="238018"/>
                    <a:pt x="337605" y="297178"/>
                  </a:cubicBezTo>
                  <a:cubicBezTo>
                    <a:pt x="320278" y="335262"/>
                    <a:pt x="269017" y="356259"/>
                    <a:pt x="189169" y="361598"/>
                  </a:cubicBezTo>
                  <a:lnTo>
                    <a:pt x="101228" y="361770"/>
                  </a:lnTo>
                  <a:lnTo>
                    <a:pt x="94227" y="361237"/>
                  </a:lnTo>
                  <a:lnTo>
                    <a:pt x="4676" y="352915"/>
                  </a:lnTo>
                  <a:lnTo>
                    <a:pt x="0" y="352321"/>
                  </a:lnTo>
                  <a:lnTo>
                    <a:pt x="101987" y="150236"/>
                  </a:lnTo>
                  <a:lnTo>
                    <a:pt x="163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889717" y="2660590"/>
            <a:ext cx="4451678" cy="61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lt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2" type="body"/>
          </p:nvPr>
        </p:nvSpPr>
        <p:spPr>
          <a:xfrm>
            <a:off x="3889718" y="3306205"/>
            <a:ext cx="4451677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0" name="Google Shape;50;p39"/>
          <p:cNvPicPr preferRelativeResize="0"/>
          <p:nvPr/>
        </p:nvPicPr>
        <p:blipFill rotWithShape="1">
          <a:blip r:embed="rId2">
            <a:alphaModFix/>
          </a:blip>
          <a:srcRect b="52284" l="0" r="0" t="0"/>
          <a:stretch/>
        </p:blipFill>
        <p:spPr>
          <a:xfrm>
            <a:off x="3902315" y="1626367"/>
            <a:ext cx="3100868" cy="85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ivider 1" showMasterSp="0">
  <p:cSld name="10_Divider 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0"/>
          <p:cNvGrpSpPr/>
          <p:nvPr/>
        </p:nvGrpSpPr>
        <p:grpSpPr>
          <a:xfrm>
            <a:off x="0" y="0"/>
            <a:ext cx="9141087" cy="5155928"/>
            <a:chOff x="0" y="-1"/>
            <a:chExt cx="9141087" cy="5155928"/>
          </a:xfrm>
        </p:grpSpPr>
        <p:sp>
          <p:nvSpPr>
            <p:cNvPr id="53" name="Google Shape;53;p40"/>
            <p:cNvSpPr/>
            <p:nvPr/>
          </p:nvSpPr>
          <p:spPr>
            <a:xfrm>
              <a:off x="0" y="0"/>
              <a:ext cx="2348678" cy="3502791"/>
            </a:xfrm>
            <a:custGeom>
              <a:rect b="b" l="l" r="r" t="t"/>
              <a:pathLst>
                <a:path extrusionOk="0" h="3502791" w="2348678">
                  <a:moveTo>
                    <a:pt x="0" y="0"/>
                  </a:moveTo>
                  <a:lnTo>
                    <a:pt x="525537" y="0"/>
                  </a:lnTo>
                  <a:lnTo>
                    <a:pt x="477649" y="11761"/>
                  </a:lnTo>
                  <a:cubicBezTo>
                    <a:pt x="337298" y="54090"/>
                    <a:pt x="198160" y="111742"/>
                    <a:pt x="62225" y="183642"/>
                  </a:cubicBezTo>
                  <a:cubicBezTo>
                    <a:pt x="62225" y="183642"/>
                    <a:pt x="58176" y="186913"/>
                    <a:pt x="59890" y="190324"/>
                  </a:cubicBezTo>
                  <a:cubicBezTo>
                    <a:pt x="61604" y="193735"/>
                    <a:pt x="66959" y="192199"/>
                    <a:pt x="66959" y="192199"/>
                  </a:cubicBezTo>
                  <a:cubicBezTo>
                    <a:pt x="514156" y="-7207"/>
                    <a:pt x="986540" y="-35167"/>
                    <a:pt x="1402010" y="154763"/>
                  </a:cubicBezTo>
                  <a:cubicBezTo>
                    <a:pt x="2220361" y="528726"/>
                    <a:pt x="2546084" y="1622623"/>
                    <a:pt x="2229032" y="2734319"/>
                  </a:cubicBezTo>
                  <a:lnTo>
                    <a:pt x="2191499" y="2849202"/>
                  </a:lnTo>
                  <a:lnTo>
                    <a:pt x="2121922" y="2804073"/>
                  </a:lnTo>
                  <a:cubicBezTo>
                    <a:pt x="1801129" y="2602569"/>
                    <a:pt x="1421055" y="2395579"/>
                    <a:pt x="1003565" y="2198977"/>
                  </a:cubicBezTo>
                  <a:cubicBezTo>
                    <a:pt x="1003565" y="2198977"/>
                    <a:pt x="997199" y="2196820"/>
                    <a:pt x="995646" y="2201009"/>
                  </a:cubicBezTo>
                  <a:cubicBezTo>
                    <a:pt x="994090" y="2205199"/>
                    <a:pt x="998896" y="2208929"/>
                    <a:pt x="998896" y="2208929"/>
                  </a:cubicBezTo>
                  <a:cubicBezTo>
                    <a:pt x="1434380" y="2451555"/>
                    <a:pt x="1833684" y="2702502"/>
                    <a:pt x="2137892" y="2923903"/>
                  </a:cubicBezTo>
                  <a:lnTo>
                    <a:pt x="2161363" y="2941446"/>
                  </a:lnTo>
                  <a:lnTo>
                    <a:pt x="2151199" y="2972556"/>
                  </a:lnTo>
                  <a:cubicBezTo>
                    <a:pt x="2121939" y="3051889"/>
                    <a:pt x="2089344" y="3131057"/>
                    <a:pt x="2053361" y="3209803"/>
                  </a:cubicBezTo>
                  <a:cubicBezTo>
                    <a:pt x="2017373" y="3288530"/>
                    <a:pt x="1978850" y="3364970"/>
                    <a:pt x="1938019" y="3438996"/>
                  </a:cubicBezTo>
                  <a:lnTo>
                    <a:pt x="1899637" y="3502791"/>
                  </a:lnTo>
                  <a:lnTo>
                    <a:pt x="1749744" y="3459348"/>
                  </a:lnTo>
                  <a:lnTo>
                    <a:pt x="1608111" y="3415107"/>
                  </a:lnTo>
                  <a:cubicBezTo>
                    <a:pt x="1239845" y="3295233"/>
                    <a:pt x="807151" y="3126085"/>
                    <a:pt x="352814" y="2919107"/>
                  </a:cubicBezTo>
                  <a:cubicBezTo>
                    <a:pt x="277091" y="2884611"/>
                    <a:pt x="202558" y="2849879"/>
                    <a:pt x="129384" y="2815026"/>
                  </a:cubicBezTo>
                  <a:lnTo>
                    <a:pt x="0" y="2752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D0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0"/>
            <p:cNvSpPr/>
            <p:nvPr/>
          </p:nvSpPr>
          <p:spPr>
            <a:xfrm>
              <a:off x="0" y="-1"/>
              <a:ext cx="9141087" cy="5155928"/>
            </a:xfrm>
            <a:custGeom>
              <a:rect b="b" l="l" r="r" t="t"/>
              <a:pathLst>
                <a:path extrusionOk="0" h="5155928" w="9141087">
                  <a:moveTo>
                    <a:pt x="1526153" y="0"/>
                  </a:moveTo>
                  <a:lnTo>
                    <a:pt x="9141087" y="0"/>
                  </a:lnTo>
                  <a:lnTo>
                    <a:pt x="9141087" y="5154827"/>
                  </a:lnTo>
                  <a:lnTo>
                    <a:pt x="0" y="5154827"/>
                  </a:lnTo>
                  <a:lnTo>
                    <a:pt x="0" y="5146451"/>
                  </a:lnTo>
                  <a:lnTo>
                    <a:pt x="75637" y="5154368"/>
                  </a:lnTo>
                  <a:cubicBezTo>
                    <a:pt x="776345" y="5184094"/>
                    <a:pt x="1521473" y="4787639"/>
                    <a:pt x="2058507" y="4098986"/>
                  </a:cubicBezTo>
                  <a:lnTo>
                    <a:pt x="2157322" y="3961433"/>
                  </a:lnTo>
                  <a:lnTo>
                    <a:pt x="2164242" y="3962746"/>
                  </a:lnTo>
                  <a:lnTo>
                    <a:pt x="2202530" y="3971148"/>
                  </a:lnTo>
                  <a:lnTo>
                    <a:pt x="2280575" y="3984804"/>
                  </a:lnTo>
                  <a:lnTo>
                    <a:pt x="2326734" y="3993557"/>
                  </a:lnTo>
                  <a:lnTo>
                    <a:pt x="2326992" y="3992927"/>
                  </a:lnTo>
                  <a:lnTo>
                    <a:pt x="2387013" y="4003429"/>
                  </a:lnTo>
                  <a:cubicBezTo>
                    <a:pt x="2799150" y="4065178"/>
                    <a:pt x="3079131" y="4031158"/>
                    <a:pt x="3145582" y="3885282"/>
                  </a:cubicBezTo>
                  <a:cubicBezTo>
                    <a:pt x="3218973" y="3724445"/>
                    <a:pt x="3017460" y="3460150"/>
                    <a:pt x="2630604" y="3157424"/>
                  </a:cubicBezTo>
                  <a:lnTo>
                    <a:pt x="2590729" y="3127515"/>
                  </a:lnTo>
                  <a:lnTo>
                    <a:pt x="2667774" y="2889009"/>
                  </a:lnTo>
                  <a:cubicBezTo>
                    <a:pt x="3005732" y="1683964"/>
                    <a:pt x="2631698" y="490305"/>
                    <a:pt x="1719839" y="73550"/>
                  </a:cubicBezTo>
                  <a:lnTo>
                    <a:pt x="1526153" y="0"/>
                  </a:lnTo>
                  <a:close/>
                </a:path>
              </a:pathLst>
            </a:custGeom>
            <a:solidFill>
              <a:srgbClr val="B3D0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0"/>
            <p:cNvSpPr/>
            <p:nvPr/>
          </p:nvSpPr>
          <p:spPr>
            <a:xfrm>
              <a:off x="0" y="3174823"/>
              <a:ext cx="1677049" cy="1665275"/>
            </a:xfrm>
            <a:custGeom>
              <a:rect b="b" l="l" r="r" t="t"/>
              <a:pathLst>
                <a:path extrusionOk="0" h="1665275" w="1677049">
                  <a:moveTo>
                    <a:pt x="0" y="0"/>
                  </a:moveTo>
                  <a:lnTo>
                    <a:pt x="55062" y="27525"/>
                  </a:lnTo>
                  <a:cubicBezTo>
                    <a:pt x="140029" y="68726"/>
                    <a:pt x="226710" y="109496"/>
                    <a:pt x="314915" y="149684"/>
                  </a:cubicBezTo>
                  <a:cubicBezTo>
                    <a:pt x="667741" y="310496"/>
                    <a:pt x="1011578" y="446790"/>
                    <a:pt x="1331241" y="555564"/>
                  </a:cubicBezTo>
                  <a:lnTo>
                    <a:pt x="1521376" y="617362"/>
                  </a:lnTo>
                  <a:lnTo>
                    <a:pt x="1521140" y="617775"/>
                  </a:lnTo>
                  <a:lnTo>
                    <a:pt x="1540381" y="623539"/>
                  </a:lnTo>
                  <a:lnTo>
                    <a:pt x="1566219" y="631937"/>
                  </a:lnTo>
                  <a:lnTo>
                    <a:pt x="1666079" y="661195"/>
                  </a:lnTo>
                  <a:lnTo>
                    <a:pt x="1677049" y="664481"/>
                  </a:lnTo>
                  <a:lnTo>
                    <a:pt x="1667186" y="678371"/>
                  </a:lnTo>
                  <a:cubicBezTo>
                    <a:pt x="1224914" y="1253212"/>
                    <a:pt x="632916" y="1612206"/>
                    <a:pt x="58278" y="1663563"/>
                  </a:cubicBezTo>
                  <a:lnTo>
                    <a:pt x="0" y="1665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D0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0"/>
            <p:cNvSpPr/>
            <p:nvPr/>
          </p:nvSpPr>
          <p:spPr>
            <a:xfrm>
              <a:off x="2376848" y="3253687"/>
              <a:ext cx="343930" cy="361770"/>
            </a:xfrm>
            <a:custGeom>
              <a:rect b="b" l="l" r="r" t="t"/>
              <a:pathLst>
                <a:path extrusionOk="0" h="361770" w="343930">
                  <a:moveTo>
                    <a:pt x="163744" y="0"/>
                  </a:moveTo>
                  <a:lnTo>
                    <a:pt x="178396" y="13750"/>
                  </a:lnTo>
                  <a:cubicBezTo>
                    <a:pt x="304317" y="138942"/>
                    <a:pt x="364544" y="238018"/>
                    <a:pt x="337605" y="297178"/>
                  </a:cubicBezTo>
                  <a:cubicBezTo>
                    <a:pt x="320278" y="335262"/>
                    <a:pt x="269017" y="356259"/>
                    <a:pt x="189169" y="361598"/>
                  </a:cubicBezTo>
                  <a:lnTo>
                    <a:pt x="101228" y="361770"/>
                  </a:lnTo>
                  <a:lnTo>
                    <a:pt x="94227" y="361237"/>
                  </a:lnTo>
                  <a:lnTo>
                    <a:pt x="4676" y="352915"/>
                  </a:lnTo>
                  <a:lnTo>
                    <a:pt x="0" y="352321"/>
                  </a:lnTo>
                  <a:lnTo>
                    <a:pt x="101987" y="150236"/>
                  </a:lnTo>
                  <a:lnTo>
                    <a:pt x="163744" y="0"/>
                  </a:lnTo>
                  <a:close/>
                </a:path>
              </a:pathLst>
            </a:custGeom>
            <a:solidFill>
              <a:srgbClr val="B3D0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40"/>
          <p:cNvSpPr txBox="1"/>
          <p:nvPr>
            <p:ph idx="1" type="body"/>
          </p:nvPr>
        </p:nvSpPr>
        <p:spPr>
          <a:xfrm>
            <a:off x="3889717" y="2660590"/>
            <a:ext cx="4451678" cy="61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2" type="body"/>
          </p:nvPr>
        </p:nvSpPr>
        <p:spPr>
          <a:xfrm>
            <a:off x="3889718" y="3306205"/>
            <a:ext cx="4451677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dk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" name="Google Shape;59;p40"/>
          <p:cNvPicPr preferRelativeResize="0"/>
          <p:nvPr/>
        </p:nvPicPr>
        <p:blipFill rotWithShape="1">
          <a:blip r:embed="rId2">
            <a:alphaModFix/>
          </a:blip>
          <a:srcRect b="52284" l="0" r="0" t="0"/>
          <a:stretch/>
        </p:blipFill>
        <p:spPr>
          <a:xfrm>
            <a:off x="3902315" y="1626367"/>
            <a:ext cx="3100868" cy="85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vider 1" showMasterSp="0">
  <p:cSld name="5_Divider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41"/>
          <p:cNvGrpSpPr/>
          <p:nvPr/>
        </p:nvGrpSpPr>
        <p:grpSpPr>
          <a:xfrm>
            <a:off x="0" y="0"/>
            <a:ext cx="9141087" cy="5155928"/>
            <a:chOff x="0" y="-1"/>
            <a:chExt cx="9141087" cy="5155928"/>
          </a:xfrm>
        </p:grpSpPr>
        <p:sp>
          <p:nvSpPr>
            <p:cNvPr id="62" name="Google Shape;62;p41"/>
            <p:cNvSpPr/>
            <p:nvPr/>
          </p:nvSpPr>
          <p:spPr>
            <a:xfrm>
              <a:off x="0" y="0"/>
              <a:ext cx="2348678" cy="3502791"/>
            </a:xfrm>
            <a:custGeom>
              <a:rect b="b" l="l" r="r" t="t"/>
              <a:pathLst>
                <a:path extrusionOk="0" h="3502791" w="2348678">
                  <a:moveTo>
                    <a:pt x="0" y="0"/>
                  </a:moveTo>
                  <a:lnTo>
                    <a:pt x="525537" y="0"/>
                  </a:lnTo>
                  <a:lnTo>
                    <a:pt x="477649" y="11761"/>
                  </a:lnTo>
                  <a:cubicBezTo>
                    <a:pt x="337298" y="54090"/>
                    <a:pt x="198160" y="111742"/>
                    <a:pt x="62225" y="183642"/>
                  </a:cubicBezTo>
                  <a:cubicBezTo>
                    <a:pt x="62225" y="183642"/>
                    <a:pt x="58176" y="186913"/>
                    <a:pt x="59890" y="190324"/>
                  </a:cubicBezTo>
                  <a:cubicBezTo>
                    <a:pt x="61604" y="193735"/>
                    <a:pt x="66959" y="192199"/>
                    <a:pt x="66959" y="192199"/>
                  </a:cubicBezTo>
                  <a:cubicBezTo>
                    <a:pt x="514156" y="-7207"/>
                    <a:pt x="986540" y="-35167"/>
                    <a:pt x="1402010" y="154763"/>
                  </a:cubicBezTo>
                  <a:cubicBezTo>
                    <a:pt x="2220361" y="528726"/>
                    <a:pt x="2546084" y="1622623"/>
                    <a:pt x="2229032" y="2734319"/>
                  </a:cubicBezTo>
                  <a:lnTo>
                    <a:pt x="2191499" y="2849202"/>
                  </a:lnTo>
                  <a:lnTo>
                    <a:pt x="2121922" y="2804073"/>
                  </a:lnTo>
                  <a:cubicBezTo>
                    <a:pt x="1801129" y="2602569"/>
                    <a:pt x="1421055" y="2395579"/>
                    <a:pt x="1003565" y="2198977"/>
                  </a:cubicBezTo>
                  <a:cubicBezTo>
                    <a:pt x="1003565" y="2198977"/>
                    <a:pt x="997199" y="2196820"/>
                    <a:pt x="995646" y="2201009"/>
                  </a:cubicBezTo>
                  <a:cubicBezTo>
                    <a:pt x="994090" y="2205199"/>
                    <a:pt x="998896" y="2208929"/>
                    <a:pt x="998896" y="2208929"/>
                  </a:cubicBezTo>
                  <a:cubicBezTo>
                    <a:pt x="1434380" y="2451555"/>
                    <a:pt x="1833684" y="2702502"/>
                    <a:pt x="2137892" y="2923903"/>
                  </a:cubicBezTo>
                  <a:lnTo>
                    <a:pt x="2161363" y="2941446"/>
                  </a:lnTo>
                  <a:lnTo>
                    <a:pt x="2151199" y="2972556"/>
                  </a:lnTo>
                  <a:cubicBezTo>
                    <a:pt x="2121939" y="3051889"/>
                    <a:pt x="2089344" y="3131057"/>
                    <a:pt x="2053361" y="3209803"/>
                  </a:cubicBezTo>
                  <a:cubicBezTo>
                    <a:pt x="2017373" y="3288530"/>
                    <a:pt x="1978850" y="3364970"/>
                    <a:pt x="1938019" y="3438996"/>
                  </a:cubicBezTo>
                  <a:lnTo>
                    <a:pt x="1899637" y="3502791"/>
                  </a:lnTo>
                  <a:lnTo>
                    <a:pt x="1749744" y="3459348"/>
                  </a:lnTo>
                  <a:lnTo>
                    <a:pt x="1608111" y="3415107"/>
                  </a:lnTo>
                  <a:cubicBezTo>
                    <a:pt x="1239845" y="3295233"/>
                    <a:pt x="807151" y="3126085"/>
                    <a:pt x="352814" y="2919107"/>
                  </a:cubicBezTo>
                  <a:cubicBezTo>
                    <a:pt x="277091" y="2884611"/>
                    <a:pt x="202558" y="2849879"/>
                    <a:pt x="129384" y="2815026"/>
                  </a:cubicBezTo>
                  <a:lnTo>
                    <a:pt x="0" y="2752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1"/>
            <p:cNvSpPr/>
            <p:nvPr/>
          </p:nvSpPr>
          <p:spPr>
            <a:xfrm>
              <a:off x="0" y="-1"/>
              <a:ext cx="9141087" cy="5155928"/>
            </a:xfrm>
            <a:custGeom>
              <a:rect b="b" l="l" r="r" t="t"/>
              <a:pathLst>
                <a:path extrusionOk="0" h="5155928" w="9141087">
                  <a:moveTo>
                    <a:pt x="1526153" y="0"/>
                  </a:moveTo>
                  <a:lnTo>
                    <a:pt x="9141087" y="0"/>
                  </a:lnTo>
                  <a:lnTo>
                    <a:pt x="9141087" y="5154827"/>
                  </a:lnTo>
                  <a:lnTo>
                    <a:pt x="0" y="5154827"/>
                  </a:lnTo>
                  <a:lnTo>
                    <a:pt x="0" y="5146451"/>
                  </a:lnTo>
                  <a:lnTo>
                    <a:pt x="75637" y="5154368"/>
                  </a:lnTo>
                  <a:cubicBezTo>
                    <a:pt x="776345" y="5184094"/>
                    <a:pt x="1521473" y="4787639"/>
                    <a:pt x="2058507" y="4098986"/>
                  </a:cubicBezTo>
                  <a:lnTo>
                    <a:pt x="2157322" y="3961433"/>
                  </a:lnTo>
                  <a:lnTo>
                    <a:pt x="2164242" y="3962746"/>
                  </a:lnTo>
                  <a:lnTo>
                    <a:pt x="2202530" y="3971148"/>
                  </a:lnTo>
                  <a:lnTo>
                    <a:pt x="2280575" y="3984804"/>
                  </a:lnTo>
                  <a:lnTo>
                    <a:pt x="2326734" y="3993557"/>
                  </a:lnTo>
                  <a:lnTo>
                    <a:pt x="2326992" y="3992927"/>
                  </a:lnTo>
                  <a:lnTo>
                    <a:pt x="2387013" y="4003429"/>
                  </a:lnTo>
                  <a:cubicBezTo>
                    <a:pt x="2799150" y="4065178"/>
                    <a:pt x="3079131" y="4031158"/>
                    <a:pt x="3145582" y="3885282"/>
                  </a:cubicBezTo>
                  <a:cubicBezTo>
                    <a:pt x="3218973" y="3724445"/>
                    <a:pt x="3017460" y="3460150"/>
                    <a:pt x="2630604" y="3157424"/>
                  </a:cubicBezTo>
                  <a:lnTo>
                    <a:pt x="2590729" y="3127515"/>
                  </a:lnTo>
                  <a:lnTo>
                    <a:pt x="2667774" y="2889009"/>
                  </a:lnTo>
                  <a:cubicBezTo>
                    <a:pt x="3005732" y="1683964"/>
                    <a:pt x="2631698" y="490305"/>
                    <a:pt x="1719839" y="73550"/>
                  </a:cubicBezTo>
                  <a:lnTo>
                    <a:pt x="1526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1"/>
            <p:cNvSpPr/>
            <p:nvPr/>
          </p:nvSpPr>
          <p:spPr>
            <a:xfrm>
              <a:off x="0" y="3174823"/>
              <a:ext cx="1677049" cy="1665275"/>
            </a:xfrm>
            <a:custGeom>
              <a:rect b="b" l="l" r="r" t="t"/>
              <a:pathLst>
                <a:path extrusionOk="0" h="1665275" w="1677049">
                  <a:moveTo>
                    <a:pt x="0" y="0"/>
                  </a:moveTo>
                  <a:lnTo>
                    <a:pt x="55062" y="27525"/>
                  </a:lnTo>
                  <a:cubicBezTo>
                    <a:pt x="140029" y="68726"/>
                    <a:pt x="226710" y="109496"/>
                    <a:pt x="314915" y="149684"/>
                  </a:cubicBezTo>
                  <a:cubicBezTo>
                    <a:pt x="667741" y="310496"/>
                    <a:pt x="1011578" y="446790"/>
                    <a:pt x="1331241" y="555564"/>
                  </a:cubicBezTo>
                  <a:lnTo>
                    <a:pt x="1521376" y="617362"/>
                  </a:lnTo>
                  <a:lnTo>
                    <a:pt x="1521140" y="617775"/>
                  </a:lnTo>
                  <a:lnTo>
                    <a:pt x="1540381" y="623539"/>
                  </a:lnTo>
                  <a:lnTo>
                    <a:pt x="1566219" y="631937"/>
                  </a:lnTo>
                  <a:lnTo>
                    <a:pt x="1666079" y="661195"/>
                  </a:lnTo>
                  <a:lnTo>
                    <a:pt x="1677049" y="664481"/>
                  </a:lnTo>
                  <a:lnTo>
                    <a:pt x="1667186" y="678371"/>
                  </a:lnTo>
                  <a:cubicBezTo>
                    <a:pt x="1224914" y="1253212"/>
                    <a:pt x="632916" y="1612206"/>
                    <a:pt x="58278" y="1663563"/>
                  </a:cubicBezTo>
                  <a:lnTo>
                    <a:pt x="0" y="1665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1"/>
            <p:cNvSpPr/>
            <p:nvPr/>
          </p:nvSpPr>
          <p:spPr>
            <a:xfrm>
              <a:off x="2376848" y="3253687"/>
              <a:ext cx="343930" cy="361770"/>
            </a:xfrm>
            <a:custGeom>
              <a:rect b="b" l="l" r="r" t="t"/>
              <a:pathLst>
                <a:path extrusionOk="0" h="361770" w="343930">
                  <a:moveTo>
                    <a:pt x="163744" y="0"/>
                  </a:moveTo>
                  <a:lnTo>
                    <a:pt x="178396" y="13750"/>
                  </a:lnTo>
                  <a:cubicBezTo>
                    <a:pt x="304317" y="138942"/>
                    <a:pt x="364544" y="238018"/>
                    <a:pt x="337605" y="297178"/>
                  </a:cubicBezTo>
                  <a:cubicBezTo>
                    <a:pt x="320278" y="335262"/>
                    <a:pt x="269017" y="356259"/>
                    <a:pt x="189169" y="361598"/>
                  </a:cubicBezTo>
                  <a:lnTo>
                    <a:pt x="101228" y="361770"/>
                  </a:lnTo>
                  <a:lnTo>
                    <a:pt x="94227" y="361237"/>
                  </a:lnTo>
                  <a:lnTo>
                    <a:pt x="4676" y="352915"/>
                  </a:lnTo>
                  <a:lnTo>
                    <a:pt x="0" y="352321"/>
                  </a:lnTo>
                  <a:lnTo>
                    <a:pt x="101987" y="150236"/>
                  </a:lnTo>
                  <a:lnTo>
                    <a:pt x="163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1"/>
          <p:cNvSpPr txBox="1"/>
          <p:nvPr>
            <p:ph idx="1" type="body"/>
          </p:nvPr>
        </p:nvSpPr>
        <p:spPr>
          <a:xfrm>
            <a:off x="3889717" y="2660590"/>
            <a:ext cx="4451678" cy="61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lt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2" type="body"/>
          </p:nvPr>
        </p:nvSpPr>
        <p:spPr>
          <a:xfrm>
            <a:off x="3889718" y="3306205"/>
            <a:ext cx="4451677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1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8" name="Google Shape;68;p41"/>
          <p:cNvPicPr preferRelativeResize="0"/>
          <p:nvPr/>
        </p:nvPicPr>
        <p:blipFill rotWithShape="1">
          <a:blip r:embed="rId2">
            <a:alphaModFix/>
          </a:blip>
          <a:srcRect b="52284" l="0" r="0" t="0"/>
          <a:stretch/>
        </p:blipFill>
        <p:spPr>
          <a:xfrm>
            <a:off x="3902315" y="1626367"/>
            <a:ext cx="3100868" cy="85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Caption">
  <p:cSld name="Image Ca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2"/>
          <p:cNvSpPr/>
          <p:nvPr>
            <p:ph idx="2" type="pic"/>
          </p:nvPr>
        </p:nvSpPr>
        <p:spPr>
          <a:xfrm>
            <a:off x="492055" y="1014413"/>
            <a:ext cx="5808137" cy="3457003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2"/>
          <p:cNvSpPr txBox="1"/>
          <p:nvPr>
            <p:ph idx="1" type="body"/>
          </p:nvPr>
        </p:nvSpPr>
        <p:spPr>
          <a:xfrm>
            <a:off x="6444208" y="1014413"/>
            <a:ext cx="2193380" cy="3457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2" type="sldNum"/>
          </p:nvPr>
        </p:nvSpPr>
        <p:spPr>
          <a:xfrm>
            <a:off x="8172400" y="4731542"/>
            <a:ext cx="4651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42"/>
          <p:cNvSpPr txBox="1"/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3" type="body"/>
          </p:nvPr>
        </p:nvSpPr>
        <p:spPr>
          <a:xfrm>
            <a:off x="1683521" y="4731542"/>
            <a:ext cx="6384352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800">
                <a:solidFill>
                  <a:schemeClr val="lt2"/>
                </a:solidFill>
              </a:defRPr>
            </a:lvl1pPr>
            <a:lvl2pPr indent="-3714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2pPr>
            <a:lvl3pPr indent="-3714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3pPr>
            <a:lvl4pPr indent="-3714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4pPr>
            <a:lvl5pPr indent="-3714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5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idx="12" type="sldNum"/>
          </p:nvPr>
        </p:nvSpPr>
        <p:spPr>
          <a:xfrm>
            <a:off x="8219956" y="4715429"/>
            <a:ext cx="41138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" name="Google Shape;7;p34"/>
          <p:cNvCxnSpPr/>
          <p:nvPr/>
        </p:nvCxnSpPr>
        <p:spPr>
          <a:xfrm>
            <a:off x="8184621" y="4730492"/>
            <a:ext cx="0" cy="2649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" name="Google Shape;8;p34"/>
          <p:cNvSpPr txBox="1"/>
          <p:nvPr>
            <p:ph idx="1" type="body"/>
          </p:nvPr>
        </p:nvSpPr>
        <p:spPr>
          <a:xfrm>
            <a:off x="500063" y="1014420"/>
            <a:ext cx="8137524" cy="3501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5912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75"/>
              <a:buFont typeface="NTR"/>
              <a:buChar char="-"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975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975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975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" name="Google Shape;9;p34"/>
          <p:cNvPicPr preferRelativeResize="0"/>
          <p:nvPr/>
        </p:nvPicPr>
        <p:blipFill rotWithShape="1">
          <a:blip r:embed="rId1">
            <a:alphaModFix/>
          </a:blip>
          <a:srcRect b="52800" l="0" r="0" t="0"/>
          <a:stretch/>
        </p:blipFill>
        <p:spPr>
          <a:xfrm>
            <a:off x="512661" y="4673626"/>
            <a:ext cx="1114768" cy="304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4"/>
          <p:cNvSpPr txBox="1"/>
          <p:nvPr>
            <p:ph type="title"/>
          </p:nvPr>
        </p:nvSpPr>
        <p:spPr>
          <a:xfrm>
            <a:off x="506413" y="274639"/>
            <a:ext cx="8137524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" name="Google Shape;11;p34"/>
          <p:cNvGrpSpPr/>
          <p:nvPr/>
        </p:nvGrpSpPr>
        <p:grpSpPr>
          <a:xfrm>
            <a:off x="3175" y="5071254"/>
            <a:ext cx="9144000" cy="78318"/>
            <a:chOff x="0" y="5071254"/>
            <a:chExt cx="9144000" cy="78318"/>
          </a:xfrm>
        </p:grpSpPr>
        <p:sp>
          <p:nvSpPr>
            <p:cNvPr id="12" name="Google Shape;12;p34"/>
            <p:cNvSpPr/>
            <p:nvPr/>
          </p:nvSpPr>
          <p:spPr>
            <a:xfrm>
              <a:off x="0" y="5071254"/>
              <a:ext cx="2016000" cy="78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4"/>
            <p:cNvSpPr/>
            <p:nvPr/>
          </p:nvSpPr>
          <p:spPr>
            <a:xfrm>
              <a:off x="2016000" y="5071254"/>
              <a:ext cx="7128000" cy="783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25">
          <p15:clr>
            <a:srgbClr val="F26B43"/>
          </p15:clr>
        </p15:guide>
        <p15:guide id="2" pos="315">
          <p15:clr>
            <a:srgbClr val="F26B43"/>
          </p15:clr>
        </p15:guide>
        <p15:guide id="3" pos="5441">
          <p15:clr>
            <a:srgbClr val="F26B43"/>
          </p15:clr>
        </p15:guide>
        <p15:guide id="4" orient="horz" pos="639">
          <p15:clr>
            <a:srgbClr val="F26B43"/>
          </p15:clr>
        </p15:guide>
        <p15:guide id="5" orient="horz" pos="2911">
          <p15:clr>
            <a:srgbClr val="F26B43"/>
          </p15:clr>
        </p15:guide>
        <p15:guide id="6" pos="2880">
          <p15:clr>
            <a:srgbClr val="F26B43"/>
          </p15:clr>
        </p15:guide>
        <p15:guide id="7" pos="2794">
          <p15:clr>
            <a:srgbClr val="F26B43"/>
          </p15:clr>
        </p15:guide>
        <p15:guide id="8" pos="297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266dab692_0_240"/>
          <p:cNvSpPr txBox="1"/>
          <p:nvPr>
            <p:ph idx="12" type="sldNum"/>
          </p:nvPr>
        </p:nvSpPr>
        <p:spPr>
          <a:xfrm>
            <a:off x="8219956" y="4715429"/>
            <a:ext cx="411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5" name="Google Shape;195;g2d266dab692_0_240"/>
          <p:cNvCxnSpPr/>
          <p:nvPr/>
        </p:nvCxnSpPr>
        <p:spPr>
          <a:xfrm>
            <a:off x="8184621" y="4730492"/>
            <a:ext cx="0" cy="264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g2d266dab692_0_240"/>
          <p:cNvSpPr txBox="1"/>
          <p:nvPr>
            <p:ph idx="1" type="body"/>
          </p:nvPr>
        </p:nvSpPr>
        <p:spPr>
          <a:xfrm>
            <a:off x="500063" y="1014420"/>
            <a:ext cx="81375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5912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75"/>
              <a:buFont typeface="NTR"/>
              <a:buChar char="-"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975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975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975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NTR"/>
              <a:buChar char="-"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7" name="Google Shape;197;g2d266dab692_0_240"/>
          <p:cNvPicPr preferRelativeResize="0"/>
          <p:nvPr/>
        </p:nvPicPr>
        <p:blipFill rotWithShape="1">
          <a:blip r:embed="rId1">
            <a:alphaModFix/>
          </a:blip>
          <a:srcRect b="52799" l="0" r="0" t="0"/>
          <a:stretch/>
        </p:blipFill>
        <p:spPr>
          <a:xfrm>
            <a:off x="512661" y="4673626"/>
            <a:ext cx="1114766" cy="304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d266dab692_0_240"/>
          <p:cNvSpPr txBox="1"/>
          <p:nvPr>
            <p:ph type="title"/>
          </p:nvPr>
        </p:nvSpPr>
        <p:spPr>
          <a:xfrm>
            <a:off x="506413" y="274639"/>
            <a:ext cx="8137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9" name="Google Shape;199;g2d266dab692_0_240"/>
          <p:cNvGrpSpPr/>
          <p:nvPr/>
        </p:nvGrpSpPr>
        <p:grpSpPr>
          <a:xfrm>
            <a:off x="3175" y="5071254"/>
            <a:ext cx="9144000" cy="78300"/>
            <a:chOff x="0" y="5071254"/>
            <a:chExt cx="9144000" cy="78300"/>
          </a:xfrm>
        </p:grpSpPr>
        <p:sp>
          <p:nvSpPr>
            <p:cNvPr id="200" name="Google Shape;200;g2d266dab692_0_240"/>
            <p:cNvSpPr/>
            <p:nvPr/>
          </p:nvSpPr>
          <p:spPr>
            <a:xfrm>
              <a:off x="0" y="5071254"/>
              <a:ext cx="2016000" cy="78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d266dab692_0_240"/>
            <p:cNvSpPr/>
            <p:nvPr/>
          </p:nvSpPr>
          <p:spPr>
            <a:xfrm>
              <a:off x="2016000" y="5071254"/>
              <a:ext cx="7128000" cy="78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25">
          <p15:clr>
            <a:srgbClr val="F26B43"/>
          </p15:clr>
        </p15:guide>
        <p15:guide id="2" pos="315">
          <p15:clr>
            <a:srgbClr val="F26B43"/>
          </p15:clr>
        </p15:guide>
        <p15:guide id="3" pos="5441">
          <p15:clr>
            <a:srgbClr val="F26B43"/>
          </p15:clr>
        </p15:guide>
        <p15:guide id="4" orient="horz" pos="639">
          <p15:clr>
            <a:srgbClr val="F26B43"/>
          </p15:clr>
        </p15:guide>
        <p15:guide id="5" orient="horz" pos="2911">
          <p15:clr>
            <a:srgbClr val="F26B43"/>
          </p15:clr>
        </p15:guide>
        <p15:guide id="6" pos="2880">
          <p15:clr>
            <a:srgbClr val="F26B43"/>
          </p15:clr>
        </p15:guide>
        <p15:guide id="7" pos="2794">
          <p15:clr>
            <a:srgbClr val="F26B43"/>
          </p15:clr>
        </p15:guide>
        <p15:guide id="8" pos="29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"/>
          <p:cNvSpPr txBox="1"/>
          <p:nvPr>
            <p:ph idx="1" type="body"/>
          </p:nvPr>
        </p:nvSpPr>
        <p:spPr>
          <a:xfrm>
            <a:off x="3916792" y="2541491"/>
            <a:ext cx="47208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sp>
        <p:nvSpPr>
          <p:cNvPr id="386" name="Google Shape;386;p1"/>
          <p:cNvSpPr txBox="1"/>
          <p:nvPr/>
        </p:nvSpPr>
        <p:spPr>
          <a:xfrm>
            <a:off x="3705600" y="275775"/>
            <a:ext cx="53637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5"/>
              <a:buFont typeface="Arial"/>
              <a:buNone/>
            </a:pPr>
            <a:r>
              <a:rPr b="0" i="0" lang="en-US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LEVERAGING ROUTINE DATA FOR MALARIA CONTROL IN RWANDA, THROUGH DATA SCIENCE AND MATHEMATICAL MODELLING</a:t>
            </a:r>
            <a:endParaRPr b="0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"/>
          <p:cNvSpPr txBox="1"/>
          <p:nvPr/>
        </p:nvSpPr>
        <p:spPr>
          <a:xfrm>
            <a:off x="3793200" y="2809150"/>
            <a:ext cx="5276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PhD Student: 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Noella Bigirimana 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Supervisors:      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Monica Golumbeanu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Prof. Dr. Manuel Hetzel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 Supervisor:   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 Dr. Christian Nsanzabana</a:t>
            </a:r>
            <a:b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Expert:      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Emilie Pothin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Reviewers:</a:t>
            </a:r>
            <a:r>
              <a:rPr lang="en-US">
                <a:solidFill>
                  <a:schemeClr val="dk1"/>
                </a:solidFill>
              </a:rPr>
              <a:t>                  Dr. Aita Signorell Dr. Ottavia Prunas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Statistics Review:</a:t>
            </a:r>
            <a:r>
              <a:rPr lang="en-US">
                <a:solidFill>
                  <a:schemeClr val="dk1"/>
                </a:solidFill>
              </a:rPr>
              <a:t>      Dr. Amanda Ross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299a4abba_0_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g2d299a4abba_0_0"/>
          <p:cNvSpPr txBox="1"/>
          <p:nvPr/>
        </p:nvSpPr>
        <p:spPr>
          <a:xfrm>
            <a:off x="429900" y="4551775"/>
            <a:ext cx="1121100" cy="4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515" name="Google Shape;515;g2d299a4abba_0_0"/>
          <p:cNvSpPr txBox="1"/>
          <p:nvPr/>
        </p:nvSpPr>
        <p:spPr>
          <a:xfrm>
            <a:off x="1802975" y="1987475"/>
            <a:ext cx="5265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accent3"/>
                </a:solidFill>
              </a:rPr>
              <a:t>THANK YOU FOR YOUR ATTENTION</a:t>
            </a:r>
            <a:r>
              <a:rPr b="1" lang="en-US" sz="1700">
                <a:solidFill>
                  <a:schemeClr val="accent3"/>
                </a:solidFill>
              </a:rPr>
              <a:t>!</a:t>
            </a:r>
            <a:endParaRPr b="1" sz="1700"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accent3"/>
                </a:solidFill>
              </a:rPr>
              <a:t>MURAKOZE!</a:t>
            </a:r>
            <a:endParaRPr b="1" sz="1700">
              <a:solidFill>
                <a:schemeClr val="accent3"/>
              </a:solidFill>
            </a:endParaRPr>
          </a:p>
        </p:txBody>
      </p:sp>
      <p:sp>
        <p:nvSpPr>
          <p:cNvPr id="516" name="Google Shape;516;g2d299a4abba_0_0"/>
          <p:cNvSpPr txBox="1"/>
          <p:nvPr/>
        </p:nvSpPr>
        <p:spPr>
          <a:xfrm>
            <a:off x="316350" y="727075"/>
            <a:ext cx="434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g2d299a4abb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450" y="4374560"/>
            <a:ext cx="1532050" cy="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d299a4abb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538" y="4441400"/>
            <a:ext cx="1211088" cy="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d299a4abb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28" y="4516450"/>
            <a:ext cx="1852272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20d8c551a_0_12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g2d20d8c551a_0_12"/>
          <p:cNvSpPr txBox="1"/>
          <p:nvPr>
            <p:ph type="title"/>
          </p:nvPr>
        </p:nvSpPr>
        <p:spPr>
          <a:xfrm>
            <a:off x="500063" y="274639"/>
            <a:ext cx="8137500" cy="5589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Background training</a:t>
            </a:r>
            <a:endParaRPr sz="2300"/>
          </a:p>
        </p:txBody>
      </p:sp>
      <p:sp>
        <p:nvSpPr>
          <p:cNvPr id="394" name="Google Shape;394;g2d20d8c551a_0_12"/>
          <p:cNvSpPr txBox="1"/>
          <p:nvPr/>
        </p:nvSpPr>
        <p:spPr>
          <a:xfrm>
            <a:off x="500075" y="731050"/>
            <a:ext cx="83133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accent1"/>
                </a:solidFill>
              </a:rPr>
              <a:t>Education</a:t>
            </a:r>
            <a:endParaRPr b="1" u="sng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</a:rPr>
              <a:t>Sep 2023 - Ongoing  </a:t>
            </a:r>
            <a:r>
              <a:rPr b="1" lang="en-US" sz="1300">
                <a:solidFill>
                  <a:schemeClr val="accent1"/>
                </a:solidFill>
              </a:rPr>
              <a:t>PhD Candidate, Epidemiology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</a:rPr>
              <a:t>                                  Swiss Tropical &amp; Public Health Institute/ University of Basel, Switzerland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</a:rPr>
              <a:t>2014 - 2015               </a:t>
            </a:r>
            <a:r>
              <a:rPr b="1" lang="en-US" sz="1300">
                <a:solidFill>
                  <a:schemeClr val="accent1"/>
                </a:solidFill>
              </a:rPr>
              <a:t>MSc, Masters in International Health Policy &amp; Management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</a:rPr>
              <a:t>                                  </a:t>
            </a:r>
            <a:r>
              <a:rPr lang="en-US" sz="1300">
                <a:solidFill>
                  <a:schemeClr val="accent1"/>
                </a:solidFill>
              </a:rPr>
              <a:t>Brandeis University , Massachusetts, United States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</a:rPr>
              <a:t>2009 - 2012               </a:t>
            </a:r>
            <a:r>
              <a:rPr b="1" lang="en-US" sz="1300">
                <a:solidFill>
                  <a:schemeClr val="accent1"/>
                </a:solidFill>
              </a:rPr>
              <a:t>BSc, Human Biology, Health &amp; Society</a:t>
            </a:r>
            <a:r>
              <a:rPr b="1" lang="en-US" sz="11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</a:rPr>
              <a:t>                                  </a:t>
            </a:r>
            <a:r>
              <a:rPr lang="en-US" sz="1300">
                <a:solidFill>
                  <a:schemeClr val="accent1"/>
                </a:solidFill>
              </a:rPr>
              <a:t>Cornell University, New York, United States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accent1"/>
                </a:solidFill>
              </a:rPr>
              <a:t>Recent Work Experience</a:t>
            </a:r>
            <a:endParaRPr b="1" u="sng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</a:rPr>
              <a:t>Jan</a:t>
            </a:r>
            <a:r>
              <a:rPr lang="en-US" sz="1300">
                <a:solidFill>
                  <a:schemeClr val="accent1"/>
                </a:solidFill>
              </a:rPr>
              <a:t> 2022 - Present </a:t>
            </a:r>
            <a:r>
              <a:rPr lang="en-US" sz="1800">
                <a:solidFill>
                  <a:schemeClr val="accent1"/>
                </a:solidFill>
              </a:rPr>
              <a:t>   </a:t>
            </a:r>
            <a:r>
              <a:rPr b="1" lang="en-US" sz="1300">
                <a:solidFill>
                  <a:schemeClr val="accent1"/>
                </a:solidFill>
              </a:rPr>
              <a:t>Deputy Director General 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accent1"/>
                </a:solidFill>
              </a:rPr>
              <a:t>                                   </a:t>
            </a:r>
            <a:r>
              <a:rPr lang="en-US" sz="1300">
                <a:solidFill>
                  <a:schemeClr val="accent1"/>
                </a:solidFill>
              </a:rPr>
              <a:t>Rwanda Biomedical Centre, Kigali, Rwanda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</a:rPr>
              <a:t>Dec 2020 - Jan 2022  </a:t>
            </a:r>
            <a:r>
              <a:rPr b="1" lang="en-US" sz="1300">
                <a:solidFill>
                  <a:schemeClr val="accent1"/>
                </a:solidFill>
              </a:rPr>
              <a:t>Division Manager | Research, Innovation &amp; Data Science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</a:rPr>
              <a:t>                                   </a:t>
            </a:r>
            <a:r>
              <a:rPr lang="en-US" sz="1300">
                <a:solidFill>
                  <a:schemeClr val="accent1"/>
                </a:solidFill>
              </a:rPr>
              <a:t>Rwanda Biomedical Centre, Kigali, Rwanda</a:t>
            </a:r>
            <a:endParaRPr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601f805c4_2_14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g2c601f805c4_2_14"/>
          <p:cNvSpPr txBox="1"/>
          <p:nvPr>
            <p:ph type="title"/>
          </p:nvPr>
        </p:nvSpPr>
        <p:spPr>
          <a:xfrm>
            <a:off x="500063" y="274639"/>
            <a:ext cx="8464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None/>
            </a:pPr>
            <a:r>
              <a:rPr lang="en-US" sz="2100"/>
              <a:t>Malaria incidence in Rwanda has been significantly decreasing since 2017</a:t>
            </a:r>
            <a:endParaRPr sz="2100"/>
          </a:p>
        </p:txBody>
      </p:sp>
      <p:sp>
        <p:nvSpPr>
          <p:cNvPr id="401" name="Google Shape;401;g2c601f805c4_2_14"/>
          <p:cNvSpPr txBox="1"/>
          <p:nvPr/>
        </p:nvSpPr>
        <p:spPr>
          <a:xfrm>
            <a:off x="1179475" y="3995450"/>
            <a:ext cx="28425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</a:pPr>
            <a:r>
              <a:rPr b="0" i="0" lang="en-US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from RBC/MOPDD</a:t>
            </a:r>
            <a:endParaRPr b="0" i="0" sz="7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c601f805c4_2_14"/>
          <p:cNvSpPr txBox="1"/>
          <p:nvPr/>
        </p:nvSpPr>
        <p:spPr>
          <a:xfrm>
            <a:off x="-93900" y="756525"/>
            <a:ext cx="443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Trends in Malaria Incidence (per 1000 individual) 20</a:t>
            </a: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r>
              <a:rPr b="0" i="0" lang="en-US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-2023</a:t>
            </a:r>
            <a:endParaRPr b="0" i="0" sz="12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2c601f805c4_2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912" y="1332514"/>
            <a:ext cx="4757127" cy="23809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c601f805c4_2_14"/>
          <p:cNvSpPr txBox="1"/>
          <p:nvPr/>
        </p:nvSpPr>
        <p:spPr>
          <a:xfrm>
            <a:off x="4381063" y="756516"/>
            <a:ext cx="467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Trends in Severe Malaria Cases, Deaths and HBM 2014-2023 </a:t>
            </a:r>
            <a:endParaRPr b="0" i="0" sz="12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c601f805c4_2_14"/>
          <p:cNvSpPr txBox="1"/>
          <p:nvPr/>
        </p:nvSpPr>
        <p:spPr>
          <a:xfrm>
            <a:off x="6122075" y="3995450"/>
            <a:ext cx="28425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alibri"/>
              <a:buNone/>
            </a:pPr>
            <a:r>
              <a:rPr b="0" i="0" lang="en-US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from RBC/MOPDD</a:t>
            </a:r>
            <a:endParaRPr b="0" i="0" sz="7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g2c601f805c4_2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2525"/>
            <a:ext cx="4283099" cy="2677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g2c601f805c4_2_14"/>
          <p:cNvCxnSpPr/>
          <p:nvPr/>
        </p:nvCxnSpPr>
        <p:spPr>
          <a:xfrm>
            <a:off x="2536039" y="1752443"/>
            <a:ext cx="0" cy="1747800"/>
          </a:xfrm>
          <a:prstGeom prst="straightConnector1">
            <a:avLst/>
          </a:prstGeom>
          <a:noFill/>
          <a:ln cap="flat" cmpd="sng" w="19050">
            <a:solidFill>
              <a:srgbClr val="F78E2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8" name="Google Shape;408;g2c601f805c4_2_14"/>
          <p:cNvSpPr txBox="1"/>
          <p:nvPr/>
        </p:nvSpPr>
        <p:spPr>
          <a:xfrm>
            <a:off x="294725" y="4256100"/>
            <a:ext cx="7566000" cy="7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4950" lvl="0" marL="17145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Char char="●"/>
            </a:pP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Significant upsurge in malaria cases (LLINs issues, insecticide (pyrethroid) resistance, vector behavior change, increased case detection, climate variations)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0" marL="17145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Char char="●"/>
            </a:pPr>
            <a:r>
              <a:rPr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 malaria contingency plan was deployed in 2016</a:t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2d266dab692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872" y="1219300"/>
            <a:ext cx="2653727" cy="24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d266dab692_0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500" y="1367500"/>
            <a:ext cx="2593751" cy="223415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d266dab692_0_222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g2d266dab692_0_222"/>
          <p:cNvSpPr txBox="1"/>
          <p:nvPr>
            <p:ph type="title"/>
          </p:nvPr>
        </p:nvSpPr>
        <p:spPr>
          <a:xfrm>
            <a:off x="500063" y="274639"/>
            <a:ext cx="8464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None/>
            </a:pPr>
            <a:r>
              <a:rPr lang="en-US" sz="2100"/>
              <a:t>Malaria incidence in Rwanda has been significantly decreasing since 2017</a:t>
            </a:r>
            <a:endParaRPr sz="2300"/>
          </a:p>
        </p:txBody>
      </p:sp>
      <p:sp>
        <p:nvSpPr>
          <p:cNvPr id="417" name="Google Shape;417;g2d266dab692_0_222"/>
          <p:cNvSpPr txBox="1"/>
          <p:nvPr/>
        </p:nvSpPr>
        <p:spPr>
          <a:xfrm>
            <a:off x="500065" y="1275756"/>
            <a:ext cx="9360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None/>
            </a:pPr>
            <a:r>
              <a:rPr b="0" i="0" lang="en-US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2016-2017</a:t>
            </a:r>
            <a:endParaRPr b="0" i="0" sz="12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2d266dab692_0_222"/>
          <p:cNvSpPr txBox="1"/>
          <p:nvPr/>
        </p:nvSpPr>
        <p:spPr>
          <a:xfrm>
            <a:off x="452393" y="833550"/>
            <a:ext cx="3865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rPr b="0" i="0" lang="en-US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Malaria incidence per 1000 in Rwanda</a:t>
            </a:r>
            <a:endParaRPr b="0" i="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d266dab692_0_222"/>
          <p:cNvSpPr txBox="1"/>
          <p:nvPr/>
        </p:nvSpPr>
        <p:spPr>
          <a:xfrm>
            <a:off x="3917097" y="1315679"/>
            <a:ext cx="9360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None/>
            </a:pPr>
            <a:r>
              <a:rPr b="0" i="0" lang="en-US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2020-2021</a:t>
            </a:r>
            <a:endParaRPr b="0" i="0" sz="12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2d266dab692_0_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7100" y="4076151"/>
            <a:ext cx="1061397" cy="6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d266dab692_0_222"/>
          <p:cNvSpPr txBox="1"/>
          <p:nvPr/>
        </p:nvSpPr>
        <p:spPr>
          <a:xfrm>
            <a:off x="8522275" y="1574025"/>
            <a:ext cx="505500" cy="81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g2d266dab692_0_2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8425" y="1275750"/>
            <a:ext cx="3125575" cy="24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d266dab692_0_222"/>
          <p:cNvSpPr txBox="1"/>
          <p:nvPr/>
        </p:nvSpPr>
        <p:spPr>
          <a:xfrm>
            <a:off x="5724525" y="3961900"/>
            <a:ext cx="32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High geographical and epidemiological heterogeneity </a:t>
            </a:r>
            <a:endParaRPr b="0" i="0" sz="11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d266dab692_0_222"/>
          <p:cNvSpPr txBox="1"/>
          <p:nvPr/>
        </p:nvSpPr>
        <p:spPr>
          <a:xfrm>
            <a:off x="6703372" y="1240804"/>
            <a:ext cx="9360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None/>
            </a:pPr>
            <a:r>
              <a:rPr b="0" i="0" lang="en-US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2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2d266dab692_0_222"/>
          <p:cNvSpPr txBox="1"/>
          <p:nvPr/>
        </p:nvSpPr>
        <p:spPr>
          <a:xfrm>
            <a:off x="247975" y="1209300"/>
            <a:ext cx="8847300" cy="27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  <p:pic>
        <p:nvPicPr>
          <p:cNvPr id="426" name="Google Shape;426;g2d266dab692_0_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25" y="1449051"/>
            <a:ext cx="3856040" cy="2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d266dab692_0_2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8500" y="1095837"/>
            <a:ext cx="3743034" cy="27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d266dab692_0_222"/>
          <p:cNvSpPr txBox="1"/>
          <p:nvPr/>
        </p:nvSpPr>
        <p:spPr>
          <a:xfrm>
            <a:off x="4511185" y="1367504"/>
            <a:ext cx="9360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None/>
            </a:pPr>
            <a:r>
              <a:rPr b="0" i="0" lang="en-US" sz="13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2022-2023</a:t>
            </a:r>
            <a:endParaRPr b="0" i="0" sz="13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623c1a877_0_654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g2c623c1a877_0_654"/>
          <p:cNvSpPr txBox="1"/>
          <p:nvPr>
            <p:ph type="title"/>
          </p:nvPr>
        </p:nvSpPr>
        <p:spPr>
          <a:xfrm>
            <a:off x="418400" y="77075"/>
            <a:ext cx="8530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None/>
            </a:pPr>
            <a:r>
              <a:rPr lang="en-US" sz="2200"/>
              <a:t>Research objectives </a:t>
            </a:r>
            <a:endParaRPr sz="2200"/>
          </a:p>
        </p:txBody>
      </p:sp>
      <p:grpSp>
        <p:nvGrpSpPr>
          <p:cNvPr id="435" name="Google Shape;435;g2c623c1a877_0_654"/>
          <p:cNvGrpSpPr/>
          <p:nvPr/>
        </p:nvGrpSpPr>
        <p:grpSpPr>
          <a:xfrm>
            <a:off x="5598779" y="779875"/>
            <a:ext cx="3305700" cy="3902450"/>
            <a:chOff x="5632317" y="1189775"/>
            <a:chExt cx="3305700" cy="3902450"/>
          </a:xfrm>
        </p:grpSpPr>
        <p:sp>
          <p:nvSpPr>
            <p:cNvPr id="436" name="Google Shape;436;g2c623c1a877_0_654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0" i="0" lang="en-US" sz="13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Objective 3:</a:t>
              </a:r>
              <a:r>
                <a:rPr b="0" i="0" lang="en-US" sz="19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Using routine data and mathematical modelling to optimize allocation of interventions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g2c623c1a877_0_654"/>
            <p:cNvSpPr txBox="1"/>
            <p:nvPr/>
          </p:nvSpPr>
          <p:spPr>
            <a:xfrm>
              <a:off x="6092788" y="2057125"/>
              <a:ext cx="2845200" cy="303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8" name="Google Shape;438;g2c623c1a877_0_654"/>
          <p:cNvSpPr/>
          <p:nvPr/>
        </p:nvSpPr>
        <p:spPr>
          <a:xfrm>
            <a:off x="0" y="780100"/>
            <a:ext cx="3513300" cy="661800"/>
          </a:xfrm>
          <a:prstGeom prst="homePlate">
            <a:avLst>
              <a:gd fmla="val 50000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 1: Malaria surveillance assessment and time series analysis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g2c623c1a877_0_654"/>
          <p:cNvSpPr/>
          <p:nvPr/>
        </p:nvSpPr>
        <p:spPr>
          <a:xfrm>
            <a:off x="2758267" y="7798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 2: Malaria transmission risk stratification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g2c623c1a877_0_654"/>
          <p:cNvSpPr/>
          <p:nvPr/>
        </p:nvSpPr>
        <p:spPr>
          <a:xfrm>
            <a:off x="3008088" y="1704400"/>
            <a:ext cx="2927700" cy="47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Mapping information systems and data flow 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g2c623c1a877_0_654"/>
          <p:cNvSpPr/>
          <p:nvPr/>
        </p:nvSpPr>
        <p:spPr>
          <a:xfrm>
            <a:off x="2419650" y="1755700"/>
            <a:ext cx="465300" cy="3771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c623c1a877_0_654"/>
          <p:cNvSpPr/>
          <p:nvPr/>
        </p:nvSpPr>
        <p:spPr>
          <a:xfrm>
            <a:off x="0" y="1734850"/>
            <a:ext cx="2361000" cy="418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Malaria surveillance overview 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3" name="Google Shape;443;g2c623c1a877_0_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375" y="2221162"/>
            <a:ext cx="2299203" cy="1345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c623c1a877_0_654"/>
          <p:cNvSpPr txBox="1"/>
          <p:nvPr/>
        </p:nvSpPr>
        <p:spPr>
          <a:xfrm>
            <a:off x="3355375" y="2516300"/>
            <a:ext cx="544500" cy="312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c623c1a877_0_654"/>
          <p:cNvSpPr txBox="1"/>
          <p:nvPr/>
        </p:nvSpPr>
        <p:spPr>
          <a:xfrm>
            <a:off x="3355375" y="2869750"/>
            <a:ext cx="544500" cy="312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c623c1a877_0_654"/>
          <p:cNvSpPr txBox="1"/>
          <p:nvPr/>
        </p:nvSpPr>
        <p:spPr>
          <a:xfrm>
            <a:off x="5110075" y="2869750"/>
            <a:ext cx="544500" cy="312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c623c1a877_0_654"/>
          <p:cNvSpPr/>
          <p:nvPr/>
        </p:nvSpPr>
        <p:spPr>
          <a:xfrm>
            <a:off x="6026688" y="1755700"/>
            <a:ext cx="465300" cy="3771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c623c1a877_0_654"/>
          <p:cNvSpPr txBox="1"/>
          <p:nvPr/>
        </p:nvSpPr>
        <p:spPr>
          <a:xfrm>
            <a:off x="3064525" y="2217750"/>
            <a:ext cx="3384300" cy="15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2c623c1a877_0_6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700" y="1502625"/>
            <a:ext cx="1402800" cy="10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c623c1a877_0_654"/>
          <p:cNvSpPr/>
          <p:nvPr/>
        </p:nvSpPr>
        <p:spPr>
          <a:xfrm>
            <a:off x="0" y="2463350"/>
            <a:ext cx="2361000" cy="418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quality 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indicators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g2c623c1a877_0_654"/>
          <p:cNvSpPr/>
          <p:nvPr/>
        </p:nvSpPr>
        <p:spPr>
          <a:xfrm>
            <a:off x="2419638" y="2484200"/>
            <a:ext cx="465300" cy="3771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c623c1a877_0_654"/>
          <p:cNvSpPr/>
          <p:nvPr/>
        </p:nvSpPr>
        <p:spPr>
          <a:xfrm>
            <a:off x="3001700" y="2439625"/>
            <a:ext cx="2898600" cy="661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completeness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timeliness, 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consistency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reporting ; and concordance for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metrics captured across different s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ystems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g2c623c1a877_0_654"/>
          <p:cNvSpPr/>
          <p:nvPr/>
        </p:nvSpPr>
        <p:spPr>
          <a:xfrm>
            <a:off x="6026688" y="2631725"/>
            <a:ext cx="465300" cy="3771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g2c623c1a877_0_6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7988" y="2664087"/>
            <a:ext cx="1542025" cy="7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c623c1a877_0_654"/>
          <p:cNvSpPr/>
          <p:nvPr/>
        </p:nvSpPr>
        <p:spPr>
          <a:xfrm>
            <a:off x="0" y="3412138"/>
            <a:ext cx="2361000" cy="418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Descriptive analysis  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g2c623c1a877_0_654"/>
          <p:cNvSpPr/>
          <p:nvPr/>
        </p:nvSpPr>
        <p:spPr>
          <a:xfrm>
            <a:off x="2480100" y="3433000"/>
            <a:ext cx="465300" cy="3771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c623c1a877_0_654"/>
          <p:cNvSpPr/>
          <p:nvPr/>
        </p:nvSpPr>
        <p:spPr>
          <a:xfrm>
            <a:off x="3022650" y="3356950"/>
            <a:ext cx="2898600" cy="705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indicators: malaria incidence rates,TPR, contextual factors: general patient attendance, testing rates, HF reporting rates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g2c623c1a877_0_654"/>
          <p:cNvSpPr/>
          <p:nvPr/>
        </p:nvSpPr>
        <p:spPr>
          <a:xfrm>
            <a:off x="3022638" y="3356950"/>
            <a:ext cx="2898600" cy="705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series decomposition: trends, seasonality, noise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g2c623c1a877_0_6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8495" y="3653812"/>
            <a:ext cx="1461004" cy="8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c623c1a877_0_654"/>
          <p:cNvSpPr/>
          <p:nvPr/>
        </p:nvSpPr>
        <p:spPr>
          <a:xfrm>
            <a:off x="6083888" y="3566475"/>
            <a:ext cx="465300" cy="3771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g2c623c1a877_0_6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32399" y="88875"/>
            <a:ext cx="948101" cy="1359999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623c1a877_0_693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g2c623c1a877_0_693"/>
          <p:cNvSpPr txBox="1"/>
          <p:nvPr>
            <p:ph type="title"/>
          </p:nvPr>
        </p:nvSpPr>
        <p:spPr>
          <a:xfrm>
            <a:off x="484213" y="77064"/>
            <a:ext cx="8464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None/>
            </a:pPr>
            <a:r>
              <a:rPr lang="en-US" sz="2200"/>
              <a:t>Research objectives </a:t>
            </a:r>
            <a:endParaRPr sz="2200"/>
          </a:p>
        </p:txBody>
      </p:sp>
      <p:sp>
        <p:nvSpPr>
          <p:cNvPr id="468" name="Google Shape;468;g2c623c1a877_0_693"/>
          <p:cNvSpPr/>
          <p:nvPr/>
        </p:nvSpPr>
        <p:spPr>
          <a:xfrm>
            <a:off x="0" y="780100"/>
            <a:ext cx="3513300" cy="661800"/>
          </a:xfrm>
          <a:prstGeom prst="homePlat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 1: Malaria surveillance assessment and time series analysis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g2c623c1a877_0_693"/>
          <p:cNvSpPr/>
          <p:nvPr/>
        </p:nvSpPr>
        <p:spPr>
          <a:xfrm>
            <a:off x="2758267" y="7798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 2: Malaria transmission risk stratification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g2c623c1a877_0_693"/>
          <p:cNvSpPr/>
          <p:nvPr/>
        </p:nvSpPr>
        <p:spPr>
          <a:xfrm>
            <a:off x="5598779" y="7798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 3:</a:t>
            </a:r>
            <a:r>
              <a:rPr lang="en-US" sz="1900">
                <a:solidFill>
                  <a:srgbClr val="7F7F7F"/>
                </a:solidFill>
              </a:rPr>
              <a:t> </a:t>
            </a: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Using routine data and mathematical modelling to optimize allocation of interventions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g2c623c1a877_0_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737" y="2889688"/>
            <a:ext cx="1841974" cy="16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c623c1a877_0_693"/>
          <p:cNvSpPr/>
          <p:nvPr/>
        </p:nvSpPr>
        <p:spPr>
          <a:xfrm>
            <a:off x="2839700" y="1704400"/>
            <a:ext cx="3221400" cy="708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Comparing WHO stratification approach and the SwissTPH/AIM methodology used in Tanzania at council and ward levels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g2c623c1a877_0_693"/>
          <p:cNvSpPr/>
          <p:nvPr/>
        </p:nvSpPr>
        <p:spPr>
          <a:xfrm>
            <a:off x="2887475" y="3480825"/>
            <a:ext cx="3173700" cy="427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New risk 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stratification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framework for Rwanda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g2c623c1a877_0_693"/>
          <p:cNvSpPr/>
          <p:nvPr/>
        </p:nvSpPr>
        <p:spPr>
          <a:xfrm>
            <a:off x="3513300" y="2514450"/>
            <a:ext cx="2547900" cy="34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Variable selection: API, TPR, PfPR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g2c623c1a877_0_693"/>
          <p:cNvSpPr/>
          <p:nvPr/>
        </p:nvSpPr>
        <p:spPr>
          <a:xfrm>
            <a:off x="3513300" y="2959700"/>
            <a:ext cx="2547900" cy="34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Principal Component Analysis (PCA)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6" name="Google Shape;476;g2c623c1a877_0_693"/>
          <p:cNvCxnSpPr/>
          <p:nvPr/>
        </p:nvCxnSpPr>
        <p:spPr>
          <a:xfrm>
            <a:off x="3213575" y="2554825"/>
            <a:ext cx="0" cy="81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7" name="Google Shape;477;g2c623c1a877_0_693"/>
          <p:cNvSpPr/>
          <p:nvPr/>
        </p:nvSpPr>
        <p:spPr>
          <a:xfrm>
            <a:off x="6270813" y="3530925"/>
            <a:ext cx="465300" cy="3771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2c623c1a877_0_693"/>
          <p:cNvSpPr txBox="1"/>
          <p:nvPr/>
        </p:nvSpPr>
        <p:spPr>
          <a:xfrm>
            <a:off x="2969225" y="4421350"/>
            <a:ext cx="370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1"/>
                </a:solidFill>
              </a:rPr>
              <a:t>API</a:t>
            </a:r>
            <a:r>
              <a:rPr lang="en-US" sz="1000">
                <a:solidFill>
                  <a:schemeClr val="accent1"/>
                </a:solidFill>
              </a:rPr>
              <a:t>    = Annual Parasite Incidence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1"/>
                </a:solidFill>
              </a:rPr>
              <a:t>TPR   </a:t>
            </a:r>
            <a:r>
              <a:rPr lang="en-US" sz="1000">
                <a:solidFill>
                  <a:schemeClr val="accent1"/>
                </a:solidFill>
              </a:rPr>
              <a:t>= Test Positivity Rate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1"/>
                </a:solidFill>
              </a:rPr>
              <a:t>PfPR  </a:t>
            </a:r>
            <a:r>
              <a:rPr lang="en-US" sz="1000">
                <a:solidFill>
                  <a:schemeClr val="accent1"/>
                </a:solidFill>
              </a:rPr>
              <a:t>= </a:t>
            </a:r>
            <a:r>
              <a:rPr lang="en-US" sz="1000">
                <a:solidFill>
                  <a:schemeClr val="accent1"/>
                </a:solidFill>
              </a:rPr>
              <a:t>Plasmodium falciparum Parasite Rate 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623c1a877_0_478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g2c623c1a877_0_478"/>
          <p:cNvSpPr txBox="1"/>
          <p:nvPr>
            <p:ph type="title"/>
          </p:nvPr>
        </p:nvSpPr>
        <p:spPr>
          <a:xfrm>
            <a:off x="484213" y="77064"/>
            <a:ext cx="8464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None/>
            </a:pPr>
            <a:r>
              <a:rPr lang="en-US" sz="2200"/>
              <a:t>Research objectives </a:t>
            </a:r>
            <a:endParaRPr sz="2200"/>
          </a:p>
        </p:txBody>
      </p:sp>
      <p:sp>
        <p:nvSpPr>
          <p:cNvPr id="485" name="Google Shape;485;g2c623c1a877_0_478"/>
          <p:cNvSpPr/>
          <p:nvPr/>
        </p:nvSpPr>
        <p:spPr>
          <a:xfrm>
            <a:off x="5598775" y="779875"/>
            <a:ext cx="3463800" cy="669000"/>
          </a:xfrm>
          <a:prstGeom prst="chevron">
            <a:avLst>
              <a:gd fmla="val 50000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 3:</a:t>
            </a:r>
            <a:r>
              <a:rPr lang="en-US" sz="1900">
                <a:solidFill>
                  <a:srgbClr val="7F7F7F"/>
                </a:solidFill>
              </a:rPr>
              <a:t> </a:t>
            </a: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Using routine data and mathematical modelling to optimize allocation of interventions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g2c623c1a877_0_478"/>
          <p:cNvSpPr/>
          <p:nvPr/>
        </p:nvSpPr>
        <p:spPr>
          <a:xfrm>
            <a:off x="-33525" y="780100"/>
            <a:ext cx="3546900" cy="661820"/>
          </a:xfrm>
          <a:prstGeom prst="homePlat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 1: Malaria surveillance assessment and ti</a:t>
            </a: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 series analysis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g2c623c1a877_0_478"/>
          <p:cNvSpPr/>
          <p:nvPr/>
        </p:nvSpPr>
        <p:spPr>
          <a:xfrm>
            <a:off x="2758267" y="7798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 2: Malaria transmission risk stratification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g2c623c1a877_0_478"/>
          <p:cNvSpPr txBox="1"/>
          <p:nvPr/>
        </p:nvSpPr>
        <p:spPr>
          <a:xfrm>
            <a:off x="7512725" y="1949700"/>
            <a:ext cx="1373700" cy="17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g2c623c1a877_0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4524" y="2906796"/>
            <a:ext cx="3023474" cy="182475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c623c1a877_0_478"/>
          <p:cNvSpPr/>
          <p:nvPr/>
        </p:nvSpPr>
        <p:spPr>
          <a:xfrm>
            <a:off x="5719975" y="1532250"/>
            <a:ext cx="3228900" cy="654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Existing climate-driven transmission model (Ukawuba et al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2022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calibrated on malaria incidence data from 2016 to 2019 in Rwanda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1" name="Google Shape;491;g2c623c1a877_0_478"/>
          <p:cNvCxnSpPr/>
          <p:nvPr/>
        </p:nvCxnSpPr>
        <p:spPr>
          <a:xfrm flipH="1">
            <a:off x="6017575" y="2269625"/>
            <a:ext cx="9000" cy="69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2" name="Google Shape;492;g2c623c1a877_0_478"/>
          <p:cNvSpPr/>
          <p:nvPr/>
        </p:nvSpPr>
        <p:spPr>
          <a:xfrm>
            <a:off x="6191275" y="2447825"/>
            <a:ext cx="2750100" cy="34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Intervention allocation scenarios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c601f805c4_3_1036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g2c601f805c4_3_1036"/>
          <p:cNvSpPr txBox="1"/>
          <p:nvPr/>
        </p:nvSpPr>
        <p:spPr>
          <a:xfrm>
            <a:off x="500075" y="4665825"/>
            <a:ext cx="1071000" cy="36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c601f805c4_3_1036"/>
          <p:cNvSpPr txBox="1"/>
          <p:nvPr>
            <p:ph type="title"/>
          </p:nvPr>
        </p:nvSpPr>
        <p:spPr>
          <a:xfrm>
            <a:off x="574588" y="274539"/>
            <a:ext cx="8464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None/>
            </a:pPr>
            <a:r>
              <a:rPr lang="en-US" sz="2200"/>
              <a:t>Research timeline</a:t>
            </a:r>
            <a:endParaRPr sz="2200"/>
          </a:p>
        </p:txBody>
      </p:sp>
      <p:pic>
        <p:nvPicPr>
          <p:cNvPr id="500" name="Google Shape;500;g2c601f805c4_3_10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" y="1108613"/>
            <a:ext cx="9084001" cy="29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d266dab692_0_484"/>
          <p:cNvSpPr txBox="1"/>
          <p:nvPr>
            <p:ph idx="12" type="sldNum"/>
          </p:nvPr>
        </p:nvSpPr>
        <p:spPr>
          <a:xfrm>
            <a:off x="8172400" y="4731542"/>
            <a:ext cx="465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g2d266dab692_0_484"/>
          <p:cNvSpPr txBox="1"/>
          <p:nvPr/>
        </p:nvSpPr>
        <p:spPr>
          <a:xfrm>
            <a:off x="500075" y="4665825"/>
            <a:ext cx="1071000" cy="36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d266dab692_0_484"/>
          <p:cNvSpPr txBox="1"/>
          <p:nvPr>
            <p:ph type="title"/>
          </p:nvPr>
        </p:nvSpPr>
        <p:spPr>
          <a:xfrm>
            <a:off x="574588" y="274539"/>
            <a:ext cx="8464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None/>
            </a:pPr>
            <a:r>
              <a:rPr lang="en-US" sz="2200"/>
              <a:t>Training plan</a:t>
            </a:r>
            <a:endParaRPr sz="2200"/>
          </a:p>
        </p:txBody>
      </p:sp>
      <p:pic>
        <p:nvPicPr>
          <p:cNvPr id="508" name="Google Shape;508;g2d266dab692_0_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25" y="762250"/>
            <a:ext cx="5291527" cy="41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Custom 10">
      <a:dk1>
        <a:srgbClr val="000000"/>
      </a:dk1>
      <a:lt1>
        <a:srgbClr val="EFEFF0"/>
      </a:lt1>
      <a:dk2>
        <a:srgbClr val="BABCBE"/>
      </a:dk2>
      <a:lt2>
        <a:srgbClr val="717073"/>
      </a:lt2>
      <a:accent1>
        <a:srgbClr val="222222"/>
      </a:accent1>
      <a:accent2>
        <a:srgbClr val="BF3227"/>
      </a:accent2>
      <a:accent3>
        <a:srgbClr val="468AB2"/>
      </a:accent3>
      <a:accent4>
        <a:srgbClr val="EDCD64"/>
      </a:accent4>
      <a:accent5>
        <a:srgbClr val="B5C751"/>
      </a:accent5>
      <a:accent6>
        <a:srgbClr val="868686"/>
      </a:accent6>
      <a:hlink>
        <a:srgbClr val="00344B"/>
      </a:hlink>
      <a:folHlink>
        <a:srgbClr val="7FB9C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Custom 10">
      <a:dk1>
        <a:srgbClr val="000000"/>
      </a:dk1>
      <a:lt1>
        <a:srgbClr val="EFEFF0"/>
      </a:lt1>
      <a:dk2>
        <a:srgbClr val="BABCBE"/>
      </a:dk2>
      <a:lt2>
        <a:srgbClr val="717073"/>
      </a:lt2>
      <a:accent1>
        <a:srgbClr val="222222"/>
      </a:accent1>
      <a:accent2>
        <a:srgbClr val="BF3227"/>
      </a:accent2>
      <a:accent3>
        <a:srgbClr val="468AB2"/>
      </a:accent3>
      <a:accent4>
        <a:srgbClr val="EDCD64"/>
      </a:accent4>
      <a:accent5>
        <a:srgbClr val="B5C751"/>
      </a:accent5>
      <a:accent6>
        <a:srgbClr val="868686"/>
      </a:accent6>
      <a:hlink>
        <a:srgbClr val="00344B"/>
      </a:hlink>
      <a:folHlink>
        <a:srgbClr val="7FB9C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Edwards</dc:creator>
</cp:coreProperties>
</file>